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B3E7"/>
    <a:srgbClr val="D2E8F8"/>
    <a:srgbClr val="003882"/>
    <a:srgbClr val="FFFFFF"/>
    <a:srgbClr val="B4D9F3"/>
    <a:srgbClr val="96CAEE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94" autoAdjust="0"/>
  </p:normalViewPr>
  <p:slideViewPr>
    <p:cSldViewPr snapToGrid="0">
      <p:cViewPr varScale="1">
        <p:scale>
          <a:sx n="107" d="100"/>
          <a:sy n="107" d="100"/>
        </p:scale>
        <p:origin x="738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568" y="2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RTE MELGAR Beatriz (EFCA)" userId="9f2001c7-0531-46a2-afd9-099b2e5a40fa" providerId="ADAL" clId="{60883E97-F440-4FD5-BDC4-21BC31885BBB}"/>
    <pc:docChg chg="custSel modSld">
      <pc:chgData name="HUARTE MELGAR Beatriz (EFCA)" userId="9f2001c7-0531-46a2-afd9-099b2e5a40fa" providerId="ADAL" clId="{60883E97-F440-4FD5-BDC4-21BC31885BBB}" dt="2025-10-28T14:11:48.547" v="0" actId="20577"/>
      <pc:docMkLst>
        <pc:docMk/>
      </pc:docMkLst>
      <pc:sldChg chg="modSp mod">
        <pc:chgData name="HUARTE MELGAR Beatriz (EFCA)" userId="9f2001c7-0531-46a2-afd9-099b2e5a40fa" providerId="ADAL" clId="{60883E97-F440-4FD5-BDC4-21BC31885BBB}" dt="2025-10-28T14:11:48.547" v="0" actId="20577"/>
        <pc:sldMkLst>
          <pc:docMk/>
          <pc:sldMk cId="2126456681" sldId="259"/>
        </pc:sldMkLst>
        <pc:graphicFrameChg chg="modGraphic">
          <ac:chgData name="HUARTE MELGAR Beatriz (EFCA)" userId="9f2001c7-0531-46a2-afd9-099b2e5a40fa" providerId="ADAL" clId="{60883E97-F440-4FD5-BDC4-21BC31885BBB}" dt="2025-10-28T14:11:48.547" v="0" actId="20577"/>
          <ac:graphicFrameMkLst>
            <pc:docMk/>
            <pc:sldMk cId="2126456681" sldId="259"/>
            <ac:graphicFrameMk id="7" creationId="{E355D4C2-C2D9-26D4-70DA-C92191CED02A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F7FCC4-B913-4A2D-BADF-D3E9EE057E1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11CD7369-F69B-4024-8CA3-80CD0340A646}">
      <dgm:prSet phldrT="[Text]" custT="1"/>
      <dgm:spPr/>
      <dgm:t>
        <a:bodyPr/>
        <a:lstStyle/>
        <a:p>
          <a:r>
            <a:rPr lang="en-GB" sz="1600" dirty="0"/>
            <a:t>ESTONIA</a:t>
          </a:r>
          <a:endParaRPr lang="en-IE" sz="3200" dirty="0"/>
        </a:p>
      </dgm:t>
    </dgm:pt>
    <dgm:pt modelId="{FFB9A2AB-F855-494D-A175-62AF8136620B}" type="parTrans" cxnId="{348D26AB-6937-4DCB-B8ED-4599544349B6}">
      <dgm:prSet/>
      <dgm:spPr/>
      <dgm:t>
        <a:bodyPr/>
        <a:lstStyle/>
        <a:p>
          <a:endParaRPr lang="en-IE"/>
        </a:p>
      </dgm:t>
    </dgm:pt>
    <dgm:pt modelId="{FBA3EE09-2039-48C3-AAE0-E6A82FB86874}" type="sibTrans" cxnId="{348D26AB-6937-4DCB-B8ED-4599544349B6}">
      <dgm:prSet/>
      <dgm:spPr/>
      <dgm:t>
        <a:bodyPr/>
        <a:lstStyle/>
        <a:p>
          <a:endParaRPr lang="en-IE"/>
        </a:p>
      </dgm:t>
    </dgm:pt>
    <dgm:pt modelId="{CB880911-DEB5-4D27-8BBC-749981D0ADC6}">
      <dgm:prSet phldrT="[Text]" custT="1"/>
      <dgm:spPr>
        <a:solidFill>
          <a:srgbClr val="0070C0"/>
        </a:solidFill>
      </dgm:spPr>
      <dgm:t>
        <a:bodyPr/>
        <a:lstStyle/>
        <a:p>
          <a:r>
            <a:rPr lang="en-GB" sz="1200" dirty="0"/>
            <a:t>Ministry of Climate</a:t>
          </a:r>
          <a:endParaRPr lang="en-IE" sz="1200" dirty="0"/>
        </a:p>
      </dgm:t>
    </dgm:pt>
    <dgm:pt modelId="{FEE3F3F8-4A79-4FB0-BA91-C68A8C50AA45}" type="parTrans" cxnId="{80E0FE86-E6C9-4448-ADDD-A1E5F28F2E22}">
      <dgm:prSet/>
      <dgm:spPr/>
      <dgm:t>
        <a:bodyPr/>
        <a:lstStyle/>
        <a:p>
          <a:endParaRPr lang="en-IE"/>
        </a:p>
      </dgm:t>
    </dgm:pt>
    <dgm:pt modelId="{D97E6D75-4F76-41FE-AC15-9370F8A932C9}" type="sibTrans" cxnId="{80E0FE86-E6C9-4448-ADDD-A1E5F28F2E22}">
      <dgm:prSet/>
      <dgm:spPr/>
      <dgm:t>
        <a:bodyPr/>
        <a:lstStyle/>
        <a:p>
          <a:endParaRPr lang="en-IE"/>
        </a:p>
      </dgm:t>
    </dgm:pt>
    <dgm:pt modelId="{1CE9A4D5-FDBD-49B2-B06E-D5605565155D}">
      <dgm:prSet custT="1"/>
      <dgm:spPr>
        <a:solidFill>
          <a:srgbClr val="0070C0"/>
        </a:solidFill>
      </dgm:spPr>
      <dgm:t>
        <a:bodyPr/>
        <a:lstStyle/>
        <a:p>
          <a:r>
            <a:rPr lang="en-GB" sz="1200" dirty="0"/>
            <a:t>Ministry of </a:t>
          </a:r>
          <a:r>
            <a:rPr lang="en-GB" sz="1200" dirty="0">
              <a:solidFill>
                <a:srgbClr val="FFFFFF"/>
              </a:solidFill>
              <a:latin typeface="Aptos" panose="02110004020202020204"/>
              <a:ea typeface="+mn-ea"/>
              <a:cs typeface="+mn-cs"/>
            </a:rPr>
            <a:t>Finance</a:t>
          </a:r>
          <a:endParaRPr lang="en-IE" sz="1200" dirty="0"/>
        </a:p>
      </dgm:t>
    </dgm:pt>
    <dgm:pt modelId="{14D9A0A4-AFAA-4C75-9FCF-57D6DB1A3EE1}" type="parTrans" cxnId="{21752703-87EE-41B2-9B46-C9FE518AA3DA}">
      <dgm:prSet/>
      <dgm:spPr/>
      <dgm:t>
        <a:bodyPr/>
        <a:lstStyle/>
        <a:p>
          <a:endParaRPr lang="en-IE"/>
        </a:p>
      </dgm:t>
    </dgm:pt>
    <dgm:pt modelId="{DC2E61D5-1AC5-431D-8D3B-28F3383A889D}" type="sibTrans" cxnId="{21752703-87EE-41B2-9B46-C9FE518AA3DA}">
      <dgm:prSet/>
      <dgm:spPr/>
      <dgm:t>
        <a:bodyPr/>
        <a:lstStyle/>
        <a:p>
          <a:endParaRPr lang="en-IE"/>
        </a:p>
      </dgm:t>
    </dgm:pt>
    <dgm:pt modelId="{467779D6-FBD6-4B39-84B9-1452AD7CEF9D}">
      <dgm:prSet custT="1"/>
      <dgm:spPr>
        <a:solidFill>
          <a:srgbClr val="69B3E7"/>
        </a:solidFill>
      </dgm:spPr>
      <dgm:t>
        <a:bodyPr/>
        <a:lstStyle/>
        <a:p>
          <a:r>
            <a:rPr lang="en-GB" sz="1200" dirty="0">
              <a:solidFill>
                <a:srgbClr val="FFFFFF"/>
              </a:solidFill>
              <a:latin typeface="Aptos" panose="02110004020202020204"/>
              <a:ea typeface="+mn-ea"/>
              <a:cs typeface="+mn-cs"/>
            </a:rPr>
            <a:t>Estonian Tax and Customs Board</a:t>
          </a:r>
          <a:endParaRPr lang="en-IE" sz="1200" dirty="0"/>
        </a:p>
      </dgm:t>
    </dgm:pt>
    <dgm:pt modelId="{E96B16F2-63AF-43B8-BA26-4AF9F42BAD99}" type="parTrans" cxnId="{333F5E74-5071-46BE-BB81-4ADC9CB9F5B7}">
      <dgm:prSet/>
      <dgm:spPr/>
      <dgm:t>
        <a:bodyPr/>
        <a:lstStyle/>
        <a:p>
          <a:endParaRPr lang="en-IE"/>
        </a:p>
      </dgm:t>
    </dgm:pt>
    <dgm:pt modelId="{CA2497A1-02F0-4555-92F6-740E79B0FEF5}" type="sibTrans" cxnId="{333F5E74-5071-46BE-BB81-4ADC9CB9F5B7}">
      <dgm:prSet/>
      <dgm:spPr/>
      <dgm:t>
        <a:bodyPr/>
        <a:lstStyle/>
        <a:p>
          <a:endParaRPr lang="en-IE"/>
        </a:p>
      </dgm:t>
    </dgm:pt>
    <dgm:pt modelId="{7C76FB3B-2D0D-4191-B209-8EC391FB8C06}">
      <dgm:prSet custT="1"/>
      <dgm:spPr>
        <a:solidFill>
          <a:srgbClr val="69B3E7"/>
        </a:solidFill>
      </dgm:spPr>
      <dgm:t>
        <a:bodyPr/>
        <a:lstStyle/>
        <a:p>
          <a:r>
            <a:rPr lang="en-GB" sz="1200" dirty="0"/>
            <a:t>Environmental Board</a:t>
          </a:r>
          <a:endParaRPr lang="en-IE" sz="1200" dirty="0"/>
        </a:p>
      </dgm:t>
    </dgm:pt>
    <dgm:pt modelId="{6AF84478-A647-47DF-A689-C39B4F6A5BA5}" type="parTrans" cxnId="{D6DAC7CB-9ACC-4006-A4B2-CCA58B80FDE7}">
      <dgm:prSet/>
      <dgm:spPr/>
      <dgm:t>
        <a:bodyPr/>
        <a:lstStyle/>
        <a:p>
          <a:endParaRPr lang="en-IE"/>
        </a:p>
      </dgm:t>
    </dgm:pt>
    <dgm:pt modelId="{C9C4203D-9979-416A-847A-3F43AB5674C5}" type="sibTrans" cxnId="{D6DAC7CB-9ACC-4006-A4B2-CCA58B80FDE7}">
      <dgm:prSet/>
      <dgm:spPr/>
      <dgm:t>
        <a:bodyPr/>
        <a:lstStyle/>
        <a:p>
          <a:endParaRPr lang="en-IE"/>
        </a:p>
      </dgm:t>
    </dgm:pt>
    <dgm:pt modelId="{B68B0614-39A2-4929-957A-E9CDE73E4882}">
      <dgm:prSet custT="1"/>
      <dgm:spPr>
        <a:solidFill>
          <a:srgbClr val="0070C0"/>
        </a:solidFill>
        <a:ln w="1905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7620" tIns="7620" rIns="7620" bIns="762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solidFill>
                <a:srgbClr val="FFFFFF"/>
              </a:solidFill>
              <a:latin typeface="Aptos" panose="02110004020202020204"/>
              <a:ea typeface="+mn-ea"/>
              <a:cs typeface="+mn-cs"/>
            </a:rPr>
            <a:t>Ministry of Defence</a:t>
          </a:r>
          <a:endParaRPr lang="en-IE" sz="1200" kern="1200" dirty="0">
            <a:solidFill>
              <a:srgbClr val="FFFFFF"/>
            </a:solidFill>
            <a:latin typeface="Aptos" panose="02110004020202020204"/>
            <a:ea typeface="+mn-ea"/>
            <a:cs typeface="+mn-cs"/>
          </a:endParaRPr>
        </a:p>
      </dgm:t>
    </dgm:pt>
    <dgm:pt modelId="{23B23447-4CF9-4669-AABC-DDE7C7A5D1B2}" type="parTrans" cxnId="{CAB66493-3294-4453-BD18-46781F0E6E5A}">
      <dgm:prSet/>
      <dgm:spPr/>
      <dgm:t>
        <a:bodyPr/>
        <a:lstStyle/>
        <a:p>
          <a:endParaRPr lang="en-IE"/>
        </a:p>
      </dgm:t>
    </dgm:pt>
    <dgm:pt modelId="{B741250D-5134-4B7E-AA49-6ABE9E80E03B}" type="sibTrans" cxnId="{CAB66493-3294-4453-BD18-46781F0E6E5A}">
      <dgm:prSet/>
      <dgm:spPr/>
      <dgm:t>
        <a:bodyPr/>
        <a:lstStyle/>
        <a:p>
          <a:endParaRPr lang="en-IE"/>
        </a:p>
      </dgm:t>
    </dgm:pt>
    <dgm:pt modelId="{B6D335FA-C503-459A-9962-04BA1D24AE01}">
      <dgm:prSet custT="1"/>
      <dgm:spPr>
        <a:solidFill>
          <a:srgbClr val="69B3E7"/>
        </a:solidFill>
        <a:ln w="1905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7620" tIns="7620" rIns="7620" bIns="762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Estonian Navy</a:t>
          </a:r>
          <a:endParaRPr lang="en-IE" sz="1200" kern="1200" dirty="0">
            <a:solidFill>
              <a:srgbClr val="FFFFFF"/>
            </a:solidFill>
            <a:latin typeface="Aptos" panose="02110004020202020204"/>
            <a:ea typeface="+mn-ea"/>
            <a:cs typeface="+mn-cs"/>
          </a:endParaRPr>
        </a:p>
      </dgm:t>
    </dgm:pt>
    <dgm:pt modelId="{8FD87A3C-D82A-472A-8032-EA4E12E682A0}" type="parTrans" cxnId="{70F81F39-0150-4C74-A049-2BBEE69D7F6A}">
      <dgm:prSet/>
      <dgm:spPr/>
      <dgm:t>
        <a:bodyPr/>
        <a:lstStyle/>
        <a:p>
          <a:endParaRPr lang="en-IE"/>
        </a:p>
      </dgm:t>
    </dgm:pt>
    <dgm:pt modelId="{46B4C837-E109-424F-A8DD-64982B301CDB}" type="sibTrans" cxnId="{70F81F39-0150-4C74-A049-2BBEE69D7F6A}">
      <dgm:prSet/>
      <dgm:spPr/>
      <dgm:t>
        <a:bodyPr/>
        <a:lstStyle/>
        <a:p>
          <a:endParaRPr lang="en-IE"/>
        </a:p>
      </dgm:t>
    </dgm:pt>
    <dgm:pt modelId="{3EB011A6-57AE-4D51-92D9-9FD349A8F138}">
      <dgm:prSet phldrT="[Text]" custT="1"/>
      <dgm:spPr>
        <a:solidFill>
          <a:srgbClr val="0070C0"/>
        </a:solidFill>
        <a:ln w="1905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7620" tIns="7620" rIns="7620" bIns="762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solidFill>
                <a:srgbClr val="FFFFFF"/>
              </a:solidFill>
              <a:latin typeface="Aptos" panose="02110004020202020204"/>
              <a:ea typeface="+mn-ea"/>
              <a:cs typeface="+mn-cs"/>
            </a:rPr>
            <a:t>Ministry of Interior</a:t>
          </a:r>
          <a:endParaRPr lang="en-IE" sz="1200" kern="1200" dirty="0">
            <a:solidFill>
              <a:srgbClr val="FFFFFF"/>
            </a:solidFill>
            <a:latin typeface="Aptos" panose="02110004020202020204"/>
            <a:ea typeface="+mn-ea"/>
            <a:cs typeface="+mn-cs"/>
          </a:endParaRPr>
        </a:p>
      </dgm:t>
    </dgm:pt>
    <dgm:pt modelId="{8A3D9BB9-02DD-4542-A0A1-8B0529EA4D54}" type="parTrans" cxnId="{56F3031B-2C43-4E91-AEA8-BA1AE8AB87CD}">
      <dgm:prSet/>
      <dgm:spPr/>
      <dgm:t>
        <a:bodyPr/>
        <a:lstStyle/>
        <a:p>
          <a:endParaRPr lang="en-IE"/>
        </a:p>
      </dgm:t>
    </dgm:pt>
    <dgm:pt modelId="{FCBFD0CF-3759-42C3-93BC-D4E212DAC4E6}" type="sibTrans" cxnId="{56F3031B-2C43-4E91-AEA8-BA1AE8AB87CD}">
      <dgm:prSet/>
      <dgm:spPr/>
      <dgm:t>
        <a:bodyPr/>
        <a:lstStyle/>
        <a:p>
          <a:endParaRPr lang="en-IE"/>
        </a:p>
      </dgm:t>
    </dgm:pt>
    <dgm:pt modelId="{80F99D22-2FDA-4C08-81A4-97030CF81CE5}">
      <dgm:prSet custT="1"/>
      <dgm:spPr>
        <a:solidFill>
          <a:srgbClr val="0070C0"/>
        </a:solidFill>
      </dgm:spPr>
      <dgm:t>
        <a:bodyPr/>
        <a:lstStyle/>
        <a:p>
          <a:r>
            <a:rPr lang="en-GB" sz="1200" dirty="0"/>
            <a:t>Ministry of Economic Affairs and Communications</a:t>
          </a:r>
          <a:endParaRPr lang="en-IE" sz="1200" dirty="0"/>
        </a:p>
      </dgm:t>
    </dgm:pt>
    <dgm:pt modelId="{CF5B11D8-9441-4D80-8AFC-59CE33A8D105}" type="parTrans" cxnId="{670A240A-ED61-4443-B740-CCE65859B64D}">
      <dgm:prSet/>
      <dgm:spPr/>
      <dgm:t>
        <a:bodyPr/>
        <a:lstStyle/>
        <a:p>
          <a:endParaRPr lang="en-IE"/>
        </a:p>
      </dgm:t>
    </dgm:pt>
    <dgm:pt modelId="{FBF8796C-9C25-4619-B279-AD09001C644F}" type="sibTrans" cxnId="{670A240A-ED61-4443-B740-CCE65859B64D}">
      <dgm:prSet/>
      <dgm:spPr/>
      <dgm:t>
        <a:bodyPr/>
        <a:lstStyle/>
        <a:p>
          <a:endParaRPr lang="en-IE"/>
        </a:p>
      </dgm:t>
    </dgm:pt>
    <dgm:pt modelId="{47C99E5D-5172-4478-9CA9-B7BBB44B2F8F}">
      <dgm:prSet custT="1"/>
      <dgm:spPr>
        <a:solidFill>
          <a:srgbClr val="69B3E7"/>
        </a:solidFill>
        <a:ln w="1905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7620" tIns="7620" rIns="7620" bIns="7620" numCol="1" spcCol="1270" anchor="ctr" anchorCtr="0"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Estonian Safety Investigation Bureau</a:t>
          </a:r>
          <a:endParaRPr lang="en-IE" sz="1200" kern="1200" dirty="0">
            <a:solidFill>
              <a:srgbClr val="FFFFFF"/>
            </a:solidFill>
            <a:latin typeface="Aptos" panose="02110004020202020204"/>
            <a:ea typeface="+mn-ea"/>
            <a:cs typeface="+mn-cs"/>
          </a:endParaRPr>
        </a:p>
      </dgm:t>
    </dgm:pt>
    <dgm:pt modelId="{2DD88654-D7AC-4983-B77A-D41EC209C3ED}" type="parTrans" cxnId="{96C74E32-BDC4-4A86-AD50-853EFF9FA5A3}">
      <dgm:prSet/>
      <dgm:spPr/>
      <dgm:t>
        <a:bodyPr/>
        <a:lstStyle/>
        <a:p>
          <a:endParaRPr lang="en-IE"/>
        </a:p>
      </dgm:t>
    </dgm:pt>
    <dgm:pt modelId="{F4C42666-2F84-4E7A-A70C-C2F8AE80B363}" type="sibTrans" cxnId="{96C74E32-BDC4-4A86-AD50-853EFF9FA5A3}">
      <dgm:prSet/>
      <dgm:spPr/>
      <dgm:t>
        <a:bodyPr/>
        <a:lstStyle/>
        <a:p>
          <a:endParaRPr lang="en-IE"/>
        </a:p>
      </dgm:t>
    </dgm:pt>
    <dgm:pt modelId="{8EECF9D0-1016-4320-8127-9B04D2A72767}">
      <dgm:prSet custT="1"/>
      <dgm:spPr>
        <a:solidFill>
          <a:srgbClr val="69B3E7"/>
        </a:solidFill>
        <a:ln w="1905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/>
            <a:t>Estonian Police and Border Guard Board</a:t>
          </a:r>
          <a:endParaRPr lang="en-IE" sz="1200" kern="1200" dirty="0">
            <a:solidFill>
              <a:srgbClr val="FFFFFF"/>
            </a:solidFill>
            <a:latin typeface="Aptos" panose="02110004020202020204"/>
            <a:ea typeface="+mn-ea"/>
            <a:cs typeface="+mn-cs"/>
          </a:endParaRPr>
        </a:p>
      </dgm:t>
    </dgm:pt>
    <dgm:pt modelId="{BEC05F6A-DB36-4337-A76E-97CDAC53DF7E}" type="parTrans" cxnId="{73880148-3938-4BE9-AADD-376E60659607}">
      <dgm:prSet/>
      <dgm:spPr/>
      <dgm:t>
        <a:bodyPr/>
        <a:lstStyle/>
        <a:p>
          <a:endParaRPr lang="en-IE"/>
        </a:p>
      </dgm:t>
    </dgm:pt>
    <dgm:pt modelId="{7DEE7C72-1696-405C-8036-4DE165FAFA4B}" type="sibTrans" cxnId="{73880148-3938-4BE9-AADD-376E60659607}">
      <dgm:prSet/>
      <dgm:spPr/>
      <dgm:t>
        <a:bodyPr/>
        <a:lstStyle/>
        <a:p>
          <a:endParaRPr lang="en-IE"/>
        </a:p>
      </dgm:t>
    </dgm:pt>
    <dgm:pt modelId="{08DAAF25-0271-42E1-9DCC-EEE3C44C21A7}">
      <dgm:prSet custT="1"/>
      <dgm:spPr>
        <a:solidFill>
          <a:srgbClr val="69B3E7"/>
        </a:solidFill>
      </dgm:spPr>
      <dgm:t>
        <a:bodyPr/>
        <a:lstStyle/>
        <a:p>
          <a:r>
            <a:rPr lang="en-GB" sz="1200" dirty="0"/>
            <a:t>Estonian Transport Admin</a:t>
          </a:r>
          <a:r>
            <a:rPr lang="en-150" sz="1200" dirty="0"/>
            <a:t>i</a:t>
          </a:r>
          <a:r>
            <a:rPr lang="en-GB" sz="1200" dirty="0" err="1"/>
            <a:t>stration</a:t>
          </a:r>
          <a:endParaRPr lang="en-IE" sz="1200" dirty="0"/>
        </a:p>
      </dgm:t>
    </dgm:pt>
    <dgm:pt modelId="{67C48CF4-8653-43B0-8F85-201F8FAC5B2A}" type="parTrans" cxnId="{F9766932-C012-4023-BB38-FF2318E7E93D}">
      <dgm:prSet/>
      <dgm:spPr/>
      <dgm:t>
        <a:bodyPr/>
        <a:lstStyle/>
        <a:p>
          <a:endParaRPr lang="en-IE"/>
        </a:p>
      </dgm:t>
    </dgm:pt>
    <dgm:pt modelId="{B7FA86EB-45CE-41B1-9781-9AB0EB0C9A80}" type="sibTrans" cxnId="{F9766932-C012-4023-BB38-FF2318E7E93D}">
      <dgm:prSet/>
      <dgm:spPr/>
      <dgm:t>
        <a:bodyPr/>
        <a:lstStyle/>
        <a:p>
          <a:endParaRPr lang="en-IE"/>
        </a:p>
      </dgm:t>
    </dgm:pt>
    <dgm:pt modelId="{8519AB73-DF3D-4D87-9E73-1EE88A0B9EBB}" type="pres">
      <dgm:prSet presAssocID="{D3F7FCC4-B913-4A2D-BADF-D3E9EE057E1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CD82A25-629E-4411-A816-D46CEBA28EE1}" type="pres">
      <dgm:prSet presAssocID="{11CD7369-F69B-4024-8CA3-80CD0340A646}" presName="root1" presStyleCnt="0"/>
      <dgm:spPr/>
    </dgm:pt>
    <dgm:pt modelId="{F9DD2E70-1529-4CBF-A4CD-4A991C200C90}" type="pres">
      <dgm:prSet presAssocID="{11CD7369-F69B-4024-8CA3-80CD0340A646}" presName="LevelOneTextNode" presStyleLbl="node0" presStyleIdx="0" presStyleCnt="1" custAng="5400000" custScaleX="75122" custScaleY="41779" custLinFactNeighborX="-59842" custLinFactNeighborY="199">
        <dgm:presLayoutVars>
          <dgm:chPref val="3"/>
        </dgm:presLayoutVars>
      </dgm:prSet>
      <dgm:spPr/>
    </dgm:pt>
    <dgm:pt modelId="{47FF4EBB-C5CC-4A23-9385-39A9ECC94E19}" type="pres">
      <dgm:prSet presAssocID="{11CD7369-F69B-4024-8CA3-80CD0340A646}" presName="level2hierChild" presStyleCnt="0"/>
      <dgm:spPr/>
    </dgm:pt>
    <dgm:pt modelId="{B2165CD2-8013-4CFA-ADCF-07EEA6E64158}" type="pres">
      <dgm:prSet presAssocID="{8A3D9BB9-02DD-4542-A0A1-8B0529EA4D54}" presName="conn2-1" presStyleLbl="parChTrans1D2" presStyleIdx="0" presStyleCnt="5"/>
      <dgm:spPr/>
    </dgm:pt>
    <dgm:pt modelId="{3AD0C0A7-99CA-4C3B-A412-1E749B0C16BA}" type="pres">
      <dgm:prSet presAssocID="{8A3D9BB9-02DD-4542-A0A1-8B0529EA4D54}" presName="connTx" presStyleLbl="parChTrans1D2" presStyleIdx="0" presStyleCnt="5"/>
      <dgm:spPr/>
    </dgm:pt>
    <dgm:pt modelId="{9150370B-246F-4B86-B5CF-EA8920157FFC}" type="pres">
      <dgm:prSet presAssocID="{3EB011A6-57AE-4D51-92D9-9FD349A8F138}" presName="root2" presStyleCnt="0"/>
      <dgm:spPr/>
    </dgm:pt>
    <dgm:pt modelId="{9178618C-E43D-43E1-A121-9E25FF41BB0A}" type="pres">
      <dgm:prSet presAssocID="{3EB011A6-57AE-4D51-92D9-9FD349A8F138}" presName="LevelTwoTextNode" presStyleLbl="node2" presStyleIdx="0" presStyleCnt="5" custScaleY="95191">
        <dgm:presLayoutVars>
          <dgm:chPref val="3"/>
        </dgm:presLayoutVars>
      </dgm:prSet>
      <dgm:spPr>
        <a:xfrm>
          <a:off x="2995820" y="922074"/>
          <a:ext cx="1629698" cy="472965"/>
        </a:xfrm>
        <a:prstGeom prst="rect">
          <a:avLst/>
        </a:prstGeom>
      </dgm:spPr>
    </dgm:pt>
    <dgm:pt modelId="{2FE42003-1928-4E67-B7C1-FE972F1EAC1C}" type="pres">
      <dgm:prSet presAssocID="{3EB011A6-57AE-4D51-92D9-9FD349A8F138}" presName="level3hierChild" presStyleCnt="0"/>
      <dgm:spPr/>
    </dgm:pt>
    <dgm:pt modelId="{3D591B12-EB74-486C-A4D8-C57FCEF6FCDE}" type="pres">
      <dgm:prSet presAssocID="{BEC05F6A-DB36-4337-A76E-97CDAC53DF7E}" presName="conn2-1" presStyleLbl="parChTrans1D3" presStyleIdx="0" presStyleCnt="6"/>
      <dgm:spPr/>
    </dgm:pt>
    <dgm:pt modelId="{8EE734EC-A79D-4027-9CA4-9E60F3C8977D}" type="pres">
      <dgm:prSet presAssocID="{BEC05F6A-DB36-4337-A76E-97CDAC53DF7E}" presName="connTx" presStyleLbl="parChTrans1D3" presStyleIdx="0" presStyleCnt="6"/>
      <dgm:spPr/>
    </dgm:pt>
    <dgm:pt modelId="{AE88083D-9DA9-46E6-8E7D-BC716929B02B}" type="pres">
      <dgm:prSet presAssocID="{8EECF9D0-1016-4320-8127-9B04D2A72767}" presName="root2" presStyleCnt="0"/>
      <dgm:spPr/>
    </dgm:pt>
    <dgm:pt modelId="{EEAD747D-B79C-4B6E-9AE4-497A5A3E96B8}" type="pres">
      <dgm:prSet presAssocID="{8EECF9D0-1016-4320-8127-9B04D2A72767}" presName="LevelTwoTextNode" presStyleLbl="node3" presStyleIdx="0" presStyleCnt="6" custScaleX="159346">
        <dgm:presLayoutVars>
          <dgm:chPref val="3"/>
        </dgm:presLayoutVars>
      </dgm:prSet>
      <dgm:spPr>
        <a:xfrm>
          <a:off x="4954521" y="637145"/>
          <a:ext cx="1763322" cy="537598"/>
        </a:xfrm>
        <a:prstGeom prst="rect">
          <a:avLst/>
        </a:prstGeom>
      </dgm:spPr>
    </dgm:pt>
    <dgm:pt modelId="{E28B8972-BA55-4919-BD62-234BB8EEB7C0}" type="pres">
      <dgm:prSet presAssocID="{8EECF9D0-1016-4320-8127-9B04D2A72767}" presName="level3hierChild" presStyleCnt="0"/>
      <dgm:spPr/>
    </dgm:pt>
    <dgm:pt modelId="{57F85E0E-D2DB-413C-B73F-CA85F0017708}" type="pres">
      <dgm:prSet presAssocID="{14D9A0A4-AFAA-4C75-9FCF-57D6DB1A3EE1}" presName="conn2-1" presStyleLbl="parChTrans1D2" presStyleIdx="1" presStyleCnt="5"/>
      <dgm:spPr/>
    </dgm:pt>
    <dgm:pt modelId="{848012C2-F9C8-43BA-921B-7F86092558CC}" type="pres">
      <dgm:prSet presAssocID="{14D9A0A4-AFAA-4C75-9FCF-57D6DB1A3EE1}" presName="connTx" presStyleLbl="parChTrans1D2" presStyleIdx="1" presStyleCnt="5"/>
      <dgm:spPr/>
    </dgm:pt>
    <dgm:pt modelId="{D2485C38-D136-4391-AD28-D6107E34D9A2}" type="pres">
      <dgm:prSet presAssocID="{1CE9A4D5-FDBD-49B2-B06E-D5605565155D}" presName="root2" presStyleCnt="0"/>
      <dgm:spPr/>
    </dgm:pt>
    <dgm:pt modelId="{7C065335-EE4D-454E-A6EF-85C90ED78380}" type="pres">
      <dgm:prSet presAssocID="{1CE9A4D5-FDBD-49B2-B06E-D5605565155D}" presName="LevelTwoTextNode" presStyleLbl="node2" presStyleIdx="1" presStyleCnt="5">
        <dgm:presLayoutVars>
          <dgm:chPref val="3"/>
        </dgm:presLayoutVars>
      </dgm:prSet>
      <dgm:spPr/>
    </dgm:pt>
    <dgm:pt modelId="{C048530D-5B60-4E04-A2FD-31E4284A141D}" type="pres">
      <dgm:prSet presAssocID="{1CE9A4D5-FDBD-49B2-B06E-D5605565155D}" presName="level3hierChild" presStyleCnt="0"/>
      <dgm:spPr/>
    </dgm:pt>
    <dgm:pt modelId="{91254C29-FDD3-4B7F-AF61-9F184E77186B}" type="pres">
      <dgm:prSet presAssocID="{E96B16F2-63AF-43B8-BA26-4AF9F42BAD99}" presName="conn2-1" presStyleLbl="parChTrans1D3" presStyleIdx="1" presStyleCnt="6"/>
      <dgm:spPr/>
    </dgm:pt>
    <dgm:pt modelId="{CCA0D6C9-D411-4B63-A772-39E6497ACAB5}" type="pres">
      <dgm:prSet presAssocID="{E96B16F2-63AF-43B8-BA26-4AF9F42BAD99}" presName="connTx" presStyleLbl="parChTrans1D3" presStyleIdx="1" presStyleCnt="6"/>
      <dgm:spPr/>
    </dgm:pt>
    <dgm:pt modelId="{F03459AE-4F2C-42F6-B2FA-F23DD862DDDD}" type="pres">
      <dgm:prSet presAssocID="{467779D6-FBD6-4B39-84B9-1452AD7CEF9D}" presName="root2" presStyleCnt="0"/>
      <dgm:spPr/>
    </dgm:pt>
    <dgm:pt modelId="{D44D25DD-AFB8-405F-9CC7-113EEFC59AF1}" type="pres">
      <dgm:prSet presAssocID="{467779D6-FBD6-4B39-84B9-1452AD7CEF9D}" presName="LevelTwoTextNode" presStyleLbl="node3" presStyleIdx="1" presStyleCnt="6" custScaleX="158319">
        <dgm:presLayoutVars>
          <dgm:chPref val="3"/>
        </dgm:presLayoutVars>
      </dgm:prSet>
      <dgm:spPr/>
    </dgm:pt>
    <dgm:pt modelId="{04789A30-DBF9-4892-85E9-2119F8E24F67}" type="pres">
      <dgm:prSet presAssocID="{467779D6-FBD6-4B39-84B9-1452AD7CEF9D}" presName="level3hierChild" presStyleCnt="0"/>
      <dgm:spPr/>
    </dgm:pt>
    <dgm:pt modelId="{C25B6C54-15E2-406D-AEE3-C9D25B703554}" type="pres">
      <dgm:prSet presAssocID="{CF5B11D8-9441-4D80-8AFC-59CE33A8D105}" presName="conn2-1" presStyleLbl="parChTrans1D2" presStyleIdx="2" presStyleCnt="5"/>
      <dgm:spPr/>
    </dgm:pt>
    <dgm:pt modelId="{CE5D6D8A-E013-4923-B167-7140101FDC75}" type="pres">
      <dgm:prSet presAssocID="{CF5B11D8-9441-4D80-8AFC-59CE33A8D105}" presName="connTx" presStyleLbl="parChTrans1D2" presStyleIdx="2" presStyleCnt="5"/>
      <dgm:spPr/>
    </dgm:pt>
    <dgm:pt modelId="{1971C386-5E38-4779-A357-6D09A5323CBE}" type="pres">
      <dgm:prSet presAssocID="{80F99D22-2FDA-4C08-81A4-97030CF81CE5}" presName="root2" presStyleCnt="0"/>
      <dgm:spPr/>
    </dgm:pt>
    <dgm:pt modelId="{A0592E37-BE79-4F54-99C3-BA3AABCC153E}" type="pres">
      <dgm:prSet presAssocID="{80F99D22-2FDA-4C08-81A4-97030CF81CE5}" presName="LevelTwoTextNode" presStyleLbl="node2" presStyleIdx="2" presStyleCnt="5">
        <dgm:presLayoutVars>
          <dgm:chPref val="3"/>
        </dgm:presLayoutVars>
      </dgm:prSet>
      <dgm:spPr/>
    </dgm:pt>
    <dgm:pt modelId="{E4142C66-DA6C-48E5-9550-D677C80623CA}" type="pres">
      <dgm:prSet presAssocID="{80F99D22-2FDA-4C08-81A4-97030CF81CE5}" presName="level3hierChild" presStyleCnt="0"/>
      <dgm:spPr/>
    </dgm:pt>
    <dgm:pt modelId="{55120FB4-DFFE-4319-8F94-B872EA71B40A}" type="pres">
      <dgm:prSet presAssocID="{2DD88654-D7AC-4983-B77A-D41EC209C3ED}" presName="conn2-1" presStyleLbl="parChTrans1D3" presStyleIdx="2" presStyleCnt="6"/>
      <dgm:spPr/>
    </dgm:pt>
    <dgm:pt modelId="{35CF9CF6-62CA-4512-BAB8-78B93DD55858}" type="pres">
      <dgm:prSet presAssocID="{2DD88654-D7AC-4983-B77A-D41EC209C3ED}" presName="connTx" presStyleLbl="parChTrans1D3" presStyleIdx="2" presStyleCnt="6"/>
      <dgm:spPr/>
    </dgm:pt>
    <dgm:pt modelId="{510BE969-54EC-4E75-8624-D7E8D9A783C3}" type="pres">
      <dgm:prSet presAssocID="{47C99E5D-5172-4478-9CA9-B7BBB44B2F8F}" presName="root2" presStyleCnt="0"/>
      <dgm:spPr/>
    </dgm:pt>
    <dgm:pt modelId="{92BFA935-C204-49C5-B980-51E51165C783}" type="pres">
      <dgm:prSet presAssocID="{47C99E5D-5172-4478-9CA9-B7BBB44B2F8F}" presName="LevelTwoTextNode" presStyleLbl="node3" presStyleIdx="2" presStyleCnt="6" custScaleX="157569">
        <dgm:presLayoutVars>
          <dgm:chPref val="3"/>
        </dgm:presLayoutVars>
      </dgm:prSet>
      <dgm:spPr>
        <a:xfrm>
          <a:off x="4954687" y="1973467"/>
          <a:ext cx="1770571" cy="539808"/>
        </a:xfrm>
        <a:prstGeom prst="rect">
          <a:avLst/>
        </a:prstGeom>
      </dgm:spPr>
    </dgm:pt>
    <dgm:pt modelId="{231D22B0-BBC7-4F94-802B-DD48ADD1D099}" type="pres">
      <dgm:prSet presAssocID="{47C99E5D-5172-4478-9CA9-B7BBB44B2F8F}" presName="level3hierChild" presStyleCnt="0"/>
      <dgm:spPr/>
    </dgm:pt>
    <dgm:pt modelId="{B4A9BD99-DB8B-495B-90E5-382A2FE89873}" type="pres">
      <dgm:prSet presAssocID="{23B23447-4CF9-4669-AABC-DDE7C7A5D1B2}" presName="conn2-1" presStyleLbl="parChTrans1D2" presStyleIdx="3" presStyleCnt="5"/>
      <dgm:spPr/>
    </dgm:pt>
    <dgm:pt modelId="{EA22F507-752E-4BE0-AB41-CBB5479ACE6B}" type="pres">
      <dgm:prSet presAssocID="{23B23447-4CF9-4669-AABC-DDE7C7A5D1B2}" presName="connTx" presStyleLbl="parChTrans1D2" presStyleIdx="3" presStyleCnt="5"/>
      <dgm:spPr/>
    </dgm:pt>
    <dgm:pt modelId="{6DE1B053-E739-4560-B31F-2153BA2CB26F}" type="pres">
      <dgm:prSet presAssocID="{B68B0614-39A2-4929-957A-E9CDE73E4882}" presName="root2" presStyleCnt="0"/>
      <dgm:spPr/>
    </dgm:pt>
    <dgm:pt modelId="{BEE903C6-762D-46B4-B847-FED99217B580}" type="pres">
      <dgm:prSet presAssocID="{B68B0614-39A2-4929-957A-E9CDE73E4882}" presName="LevelTwoTextNode" presStyleLbl="node2" presStyleIdx="3" presStyleCnt="5">
        <dgm:presLayoutVars>
          <dgm:chPref val="3"/>
        </dgm:presLayoutVars>
      </dgm:prSet>
      <dgm:spPr>
        <a:xfrm>
          <a:off x="2717699" y="2836508"/>
          <a:ext cx="2480456" cy="756236"/>
        </a:xfrm>
        <a:prstGeom prst="rect">
          <a:avLst/>
        </a:prstGeom>
      </dgm:spPr>
    </dgm:pt>
    <dgm:pt modelId="{5EE97C71-88DB-4E34-BCD7-76AC0AF90FA0}" type="pres">
      <dgm:prSet presAssocID="{B68B0614-39A2-4929-957A-E9CDE73E4882}" presName="level3hierChild" presStyleCnt="0"/>
      <dgm:spPr/>
    </dgm:pt>
    <dgm:pt modelId="{855F0BB0-54E2-48DC-AEBA-8DBAC2A39B9A}" type="pres">
      <dgm:prSet presAssocID="{8FD87A3C-D82A-472A-8032-EA4E12E682A0}" presName="conn2-1" presStyleLbl="parChTrans1D3" presStyleIdx="3" presStyleCnt="6"/>
      <dgm:spPr/>
    </dgm:pt>
    <dgm:pt modelId="{CABB3A43-67C2-4970-8F3C-0DBD80318E60}" type="pres">
      <dgm:prSet presAssocID="{8FD87A3C-D82A-472A-8032-EA4E12E682A0}" presName="connTx" presStyleLbl="parChTrans1D3" presStyleIdx="3" presStyleCnt="6"/>
      <dgm:spPr/>
    </dgm:pt>
    <dgm:pt modelId="{64E9C57B-1E4B-4A8E-8046-F8630DCDDE29}" type="pres">
      <dgm:prSet presAssocID="{B6D335FA-C503-459A-9962-04BA1D24AE01}" presName="root2" presStyleCnt="0"/>
      <dgm:spPr/>
    </dgm:pt>
    <dgm:pt modelId="{3CBB94A8-FE25-4FAA-9D05-3E1FBB2B4E94}" type="pres">
      <dgm:prSet presAssocID="{B6D335FA-C503-459A-9962-04BA1D24AE01}" presName="LevelTwoTextNode" presStyleLbl="node3" presStyleIdx="3" presStyleCnt="6" custScaleX="158319">
        <dgm:presLayoutVars>
          <dgm:chPref val="3"/>
        </dgm:presLayoutVars>
      </dgm:prSet>
      <dgm:spPr>
        <a:xfrm>
          <a:off x="5694247" y="2836508"/>
          <a:ext cx="2480456" cy="756236"/>
        </a:xfrm>
        <a:prstGeom prst="rect">
          <a:avLst/>
        </a:prstGeom>
      </dgm:spPr>
    </dgm:pt>
    <dgm:pt modelId="{56077F2A-4419-4407-91EA-6D76E1AA0E16}" type="pres">
      <dgm:prSet presAssocID="{B6D335FA-C503-459A-9962-04BA1D24AE01}" presName="level3hierChild" presStyleCnt="0"/>
      <dgm:spPr/>
    </dgm:pt>
    <dgm:pt modelId="{84DC89C0-21D5-456D-A658-662BEE709956}" type="pres">
      <dgm:prSet presAssocID="{FEE3F3F8-4A79-4FB0-BA91-C68A8C50AA45}" presName="conn2-1" presStyleLbl="parChTrans1D2" presStyleIdx="4" presStyleCnt="5"/>
      <dgm:spPr/>
    </dgm:pt>
    <dgm:pt modelId="{BEB64AD3-921C-4442-B787-EF39D5B93C9B}" type="pres">
      <dgm:prSet presAssocID="{FEE3F3F8-4A79-4FB0-BA91-C68A8C50AA45}" presName="connTx" presStyleLbl="parChTrans1D2" presStyleIdx="4" presStyleCnt="5"/>
      <dgm:spPr/>
    </dgm:pt>
    <dgm:pt modelId="{EF1B3F84-A223-4D4A-935E-A0DB06E37D95}" type="pres">
      <dgm:prSet presAssocID="{CB880911-DEB5-4D27-8BBC-749981D0ADC6}" presName="root2" presStyleCnt="0"/>
      <dgm:spPr/>
    </dgm:pt>
    <dgm:pt modelId="{809324F1-2C2F-4B59-9BA9-603E7DFB9A63}" type="pres">
      <dgm:prSet presAssocID="{CB880911-DEB5-4D27-8BBC-749981D0ADC6}" presName="LevelTwoTextNode" presStyleLbl="node2" presStyleIdx="4" presStyleCnt="5">
        <dgm:presLayoutVars>
          <dgm:chPref val="3"/>
        </dgm:presLayoutVars>
      </dgm:prSet>
      <dgm:spPr/>
    </dgm:pt>
    <dgm:pt modelId="{42735DC8-2933-40EB-B5B7-5E7D9E7E47FB}" type="pres">
      <dgm:prSet presAssocID="{CB880911-DEB5-4D27-8BBC-749981D0ADC6}" presName="level3hierChild" presStyleCnt="0"/>
      <dgm:spPr/>
    </dgm:pt>
    <dgm:pt modelId="{D7023F3A-6743-4386-AF65-695D68BD361D}" type="pres">
      <dgm:prSet presAssocID="{6AF84478-A647-47DF-A689-C39B4F6A5BA5}" presName="conn2-1" presStyleLbl="parChTrans1D3" presStyleIdx="4" presStyleCnt="6"/>
      <dgm:spPr/>
    </dgm:pt>
    <dgm:pt modelId="{6975D643-D95C-4903-8229-F112E61F97C8}" type="pres">
      <dgm:prSet presAssocID="{6AF84478-A647-47DF-A689-C39B4F6A5BA5}" presName="connTx" presStyleLbl="parChTrans1D3" presStyleIdx="4" presStyleCnt="6"/>
      <dgm:spPr/>
    </dgm:pt>
    <dgm:pt modelId="{154A2D1A-C67D-4ED4-97C1-51DCE583230B}" type="pres">
      <dgm:prSet presAssocID="{7C76FB3B-2D0D-4191-B209-8EC391FB8C06}" presName="root2" presStyleCnt="0"/>
      <dgm:spPr/>
    </dgm:pt>
    <dgm:pt modelId="{763E9BC6-ECB8-4E8C-823D-EDEE39CCC4E1}" type="pres">
      <dgm:prSet presAssocID="{7C76FB3B-2D0D-4191-B209-8EC391FB8C06}" presName="LevelTwoTextNode" presStyleLbl="node3" presStyleIdx="4" presStyleCnt="6" custScaleX="158319">
        <dgm:presLayoutVars>
          <dgm:chPref val="3"/>
        </dgm:presLayoutVars>
      </dgm:prSet>
      <dgm:spPr/>
    </dgm:pt>
    <dgm:pt modelId="{B7797D5B-63DC-444B-94A7-546D00DA6E87}" type="pres">
      <dgm:prSet presAssocID="{7C76FB3B-2D0D-4191-B209-8EC391FB8C06}" presName="level3hierChild" presStyleCnt="0"/>
      <dgm:spPr/>
    </dgm:pt>
    <dgm:pt modelId="{74FF0A62-9A8B-4812-9072-E5EA5AA1EB82}" type="pres">
      <dgm:prSet presAssocID="{67C48CF4-8653-43B0-8F85-201F8FAC5B2A}" presName="conn2-1" presStyleLbl="parChTrans1D3" presStyleIdx="5" presStyleCnt="6"/>
      <dgm:spPr/>
    </dgm:pt>
    <dgm:pt modelId="{DE9F3483-D565-47DA-B915-ABCA87E6191D}" type="pres">
      <dgm:prSet presAssocID="{67C48CF4-8653-43B0-8F85-201F8FAC5B2A}" presName="connTx" presStyleLbl="parChTrans1D3" presStyleIdx="5" presStyleCnt="6"/>
      <dgm:spPr/>
    </dgm:pt>
    <dgm:pt modelId="{D2CB8945-81F5-4AEF-BBAD-26C74E0602B5}" type="pres">
      <dgm:prSet presAssocID="{08DAAF25-0271-42E1-9DCC-EEE3C44C21A7}" presName="root2" presStyleCnt="0"/>
      <dgm:spPr/>
    </dgm:pt>
    <dgm:pt modelId="{ABE2AA05-2CDD-4270-863E-9382A027FB5D}" type="pres">
      <dgm:prSet presAssocID="{08DAAF25-0271-42E1-9DCC-EEE3C44C21A7}" presName="LevelTwoTextNode" presStyleLbl="node3" presStyleIdx="5" presStyleCnt="6" custScaleX="158319">
        <dgm:presLayoutVars>
          <dgm:chPref val="3"/>
        </dgm:presLayoutVars>
      </dgm:prSet>
      <dgm:spPr/>
    </dgm:pt>
    <dgm:pt modelId="{8187FB40-3CF9-436B-8EDA-76C465D377B6}" type="pres">
      <dgm:prSet presAssocID="{08DAAF25-0271-42E1-9DCC-EEE3C44C21A7}" presName="level3hierChild" presStyleCnt="0"/>
      <dgm:spPr/>
    </dgm:pt>
  </dgm:ptLst>
  <dgm:cxnLst>
    <dgm:cxn modelId="{21752703-87EE-41B2-9B46-C9FE518AA3DA}" srcId="{11CD7369-F69B-4024-8CA3-80CD0340A646}" destId="{1CE9A4D5-FDBD-49B2-B06E-D5605565155D}" srcOrd="1" destOrd="0" parTransId="{14D9A0A4-AFAA-4C75-9FCF-57D6DB1A3EE1}" sibTransId="{DC2E61D5-1AC5-431D-8D3B-28F3383A889D}"/>
    <dgm:cxn modelId="{671C6B05-122C-47FB-9801-49D5F119905A}" type="presOf" srcId="{BEC05F6A-DB36-4337-A76E-97CDAC53DF7E}" destId="{3D591B12-EB74-486C-A4D8-C57FCEF6FCDE}" srcOrd="0" destOrd="0" presId="urn:microsoft.com/office/officeart/2008/layout/HorizontalMultiLevelHierarchy"/>
    <dgm:cxn modelId="{670A240A-ED61-4443-B740-CCE65859B64D}" srcId="{11CD7369-F69B-4024-8CA3-80CD0340A646}" destId="{80F99D22-2FDA-4C08-81A4-97030CF81CE5}" srcOrd="2" destOrd="0" parTransId="{CF5B11D8-9441-4D80-8AFC-59CE33A8D105}" sibTransId="{FBF8796C-9C25-4619-B279-AD09001C644F}"/>
    <dgm:cxn modelId="{E0F9E50F-AAEF-4F38-B35B-7803545C7729}" type="presOf" srcId="{E96B16F2-63AF-43B8-BA26-4AF9F42BAD99}" destId="{91254C29-FDD3-4B7F-AF61-9F184E77186B}" srcOrd="0" destOrd="0" presId="urn:microsoft.com/office/officeart/2008/layout/HorizontalMultiLevelHierarchy"/>
    <dgm:cxn modelId="{D699F814-4C6C-43F0-B4B6-6F41A02FCA83}" type="presOf" srcId="{CB880911-DEB5-4D27-8BBC-749981D0ADC6}" destId="{809324F1-2C2F-4B59-9BA9-603E7DFB9A63}" srcOrd="0" destOrd="0" presId="urn:microsoft.com/office/officeart/2008/layout/HorizontalMultiLevelHierarchy"/>
    <dgm:cxn modelId="{56F3031B-2C43-4E91-AEA8-BA1AE8AB87CD}" srcId="{11CD7369-F69B-4024-8CA3-80CD0340A646}" destId="{3EB011A6-57AE-4D51-92D9-9FD349A8F138}" srcOrd="0" destOrd="0" parTransId="{8A3D9BB9-02DD-4542-A0A1-8B0529EA4D54}" sibTransId="{FCBFD0CF-3759-42C3-93BC-D4E212DAC4E6}"/>
    <dgm:cxn modelId="{B362AD27-F9FC-4CEB-B28D-09B77A147610}" type="presOf" srcId="{23B23447-4CF9-4669-AABC-DDE7C7A5D1B2}" destId="{B4A9BD99-DB8B-495B-90E5-382A2FE89873}" srcOrd="0" destOrd="0" presId="urn:microsoft.com/office/officeart/2008/layout/HorizontalMultiLevelHierarchy"/>
    <dgm:cxn modelId="{18CE032D-D825-4E49-8B72-15EFCCF46D2E}" type="presOf" srcId="{14D9A0A4-AFAA-4C75-9FCF-57D6DB1A3EE1}" destId="{57F85E0E-D2DB-413C-B73F-CA85F0017708}" srcOrd="0" destOrd="0" presId="urn:microsoft.com/office/officeart/2008/layout/HorizontalMultiLevelHierarchy"/>
    <dgm:cxn modelId="{F9766932-C012-4023-BB38-FF2318E7E93D}" srcId="{CB880911-DEB5-4D27-8BBC-749981D0ADC6}" destId="{08DAAF25-0271-42E1-9DCC-EEE3C44C21A7}" srcOrd="1" destOrd="0" parTransId="{67C48CF4-8653-43B0-8F85-201F8FAC5B2A}" sibTransId="{B7FA86EB-45CE-41B1-9781-9AB0EB0C9A80}"/>
    <dgm:cxn modelId="{96C74E32-BDC4-4A86-AD50-853EFF9FA5A3}" srcId="{80F99D22-2FDA-4C08-81A4-97030CF81CE5}" destId="{47C99E5D-5172-4478-9CA9-B7BBB44B2F8F}" srcOrd="0" destOrd="0" parTransId="{2DD88654-D7AC-4983-B77A-D41EC209C3ED}" sibTransId="{F4C42666-2F84-4E7A-A70C-C2F8AE80B363}"/>
    <dgm:cxn modelId="{9E939333-011C-4EFD-85C0-EE474A741F84}" type="presOf" srcId="{CF5B11D8-9441-4D80-8AFC-59CE33A8D105}" destId="{CE5D6D8A-E013-4923-B167-7140101FDC75}" srcOrd="1" destOrd="0" presId="urn:microsoft.com/office/officeart/2008/layout/HorizontalMultiLevelHierarchy"/>
    <dgm:cxn modelId="{70F81F39-0150-4C74-A049-2BBEE69D7F6A}" srcId="{B68B0614-39A2-4929-957A-E9CDE73E4882}" destId="{B6D335FA-C503-459A-9962-04BA1D24AE01}" srcOrd="0" destOrd="0" parTransId="{8FD87A3C-D82A-472A-8032-EA4E12E682A0}" sibTransId="{46B4C837-E109-424F-A8DD-64982B301CDB}"/>
    <dgm:cxn modelId="{E5D39E39-7C33-4E33-ADEA-6392AC7CDD7E}" type="presOf" srcId="{67C48CF4-8653-43B0-8F85-201F8FAC5B2A}" destId="{74FF0A62-9A8B-4812-9072-E5EA5AA1EB82}" srcOrd="0" destOrd="0" presId="urn:microsoft.com/office/officeart/2008/layout/HorizontalMultiLevelHierarchy"/>
    <dgm:cxn modelId="{011E963D-3CD1-4F00-A0D2-AD68F0616EEC}" type="presOf" srcId="{6AF84478-A647-47DF-A689-C39B4F6A5BA5}" destId="{6975D643-D95C-4903-8229-F112E61F97C8}" srcOrd="1" destOrd="0" presId="urn:microsoft.com/office/officeart/2008/layout/HorizontalMultiLevelHierarchy"/>
    <dgm:cxn modelId="{2EA85F5D-791B-42C3-9CF9-18C109A3EE5A}" type="presOf" srcId="{FEE3F3F8-4A79-4FB0-BA91-C68A8C50AA45}" destId="{BEB64AD3-921C-4442-B787-EF39D5B93C9B}" srcOrd="1" destOrd="0" presId="urn:microsoft.com/office/officeart/2008/layout/HorizontalMultiLevelHierarchy"/>
    <dgm:cxn modelId="{02612146-6361-4C38-9915-171F6132D4CE}" type="presOf" srcId="{14D9A0A4-AFAA-4C75-9FCF-57D6DB1A3EE1}" destId="{848012C2-F9C8-43BA-921B-7F86092558CC}" srcOrd="1" destOrd="0" presId="urn:microsoft.com/office/officeart/2008/layout/HorizontalMultiLevelHierarchy"/>
    <dgm:cxn modelId="{73880148-3938-4BE9-AADD-376E60659607}" srcId="{3EB011A6-57AE-4D51-92D9-9FD349A8F138}" destId="{8EECF9D0-1016-4320-8127-9B04D2A72767}" srcOrd="0" destOrd="0" parTransId="{BEC05F6A-DB36-4337-A76E-97CDAC53DF7E}" sibTransId="{7DEE7C72-1696-405C-8036-4DE165FAFA4B}"/>
    <dgm:cxn modelId="{C2043949-91CC-46D8-9E40-6E1A7E452060}" type="presOf" srcId="{D3F7FCC4-B913-4A2D-BADF-D3E9EE057E1E}" destId="{8519AB73-DF3D-4D87-9E73-1EE88A0B9EBB}" srcOrd="0" destOrd="0" presId="urn:microsoft.com/office/officeart/2008/layout/HorizontalMultiLevelHierarchy"/>
    <dgm:cxn modelId="{846FD26A-0D37-4B90-8C57-B92F2A851A91}" type="presOf" srcId="{FEE3F3F8-4A79-4FB0-BA91-C68A8C50AA45}" destId="{84DC89C0-21D5-456D-A658-662BEE709956}" srcOrd="0" destOrd="0" presId="urn:microsoft.com/office/officeart/2008/layout/HorizontalMultiLevelHierarchy"/>
    <dgm:cxn modelId="{8213256B-B565-4FCF-AE52-C85A1D7CE3C1}" type="presOf" srcId="{8A3D9BB9-02DD-4542-A0A1-8B0529EA4D54}" destId="{B2165CD2-8013-4CFA-ADCF-07EEA6E64158}" srcOrd="0" destOrd="0" presId="urn:microsoft.com/office/officeart/2008/layout/HorizontalMultiLevelHierarchy"/>
    <dgm:cxn modelId="{C9CDB571-D577-485D-9EB1-A9F26F899943}" type="presOf" srcId="{2DD88654-D7AC-4983-B77A-D41EC209C3ED}" destId="{35CF9CF6-62CA-4512-BAB8-78B93DD55858}" srcOrd="1" destOrd="0" presId="urn:microsoft.com/office/officeart/2008/layout/HorizontalMultiLevelHierarchy"/>
    <dgm:cxn modelId="{333F5E74-5071-46BE-BB81-4ADC9CB9F5B7}" srcId="{1CE9A4D5-FDBD-49B2-B06E-D5605565155D}" destId="{467779D6-FBD6-4B39-84B9-1452AD7CEF9D}" srcOrd="0" destOrd="0" parTransId="{E96B16F2-63AF-43B8-BA26-4AF9F42BAD99}" sibTransId="{CA2497A1-02F0-4555-92F6-740E79B0FEF5}"/>
    <dgm:cxn modelId="{AB28A655-9B68-4626-B388-6DE3EB66B299}" type="presOf" srcId="{8EECF9D0-1016-4320-8127-9B04D2A72767}" destId="{EEAD747D-B79C-4B6E-9AE4-497A5A3E96B8}" srcOrd="0" destOrd="0" presId="urn:microsoft.com/office/officeart/2008/layout/HorizontalMultiLevelHierarchy"/>
    <dgm:cxn modelId="{55F12259-A50C-47BE-9ACF-00575362EF99}" type="presOf" srcId="{8A3D9BB9-02DD-4542-A0A1-8B0529EA4D54}" destId="{3AD0C0A7-99CA-4C3B-A412-1E749B0C16BA}" srcOrd="1" destOrd="0" presId="urn:microsoft.com/office/officeart/2008/layout/HorizontalMultiLevelHierarchy"/>
    <dgm:cxn modelId="{3D62B459-A6D7-49F4-AEA2-CF79BB17B9AC}" type="presOf" srcId="{80F99D22-2FDA-4C08-81A4-97030CF81CE5}" destId="{A0592E37-BE79-4F54-99C3-BA3AABCC153E}" srcOrd="0" destOrd="0" presId="urn:microsoft.com/office/officeart/2008/layout/HorizontalMultiLevelHierarchy"/>
    <dgm:cxn modelId="{80E0FE86-E6C9-4448-ADDD-A1E5F28F2E22}" srcId="{11CD7369-F69B-4024-8CA3-80CD0340A646}" destId="{CB880911-DEB5-4D27-8BBC-749981D0ADC6}" srcOrd="4" destOrd="0" parTransId="{FEE3F3F8-4A79-4FB0-BA91-C68A8C50AA45}" sibTransId="{D97E6D75-4F76-41FE-AC15-9370F8A932C9}"/>
    <dgm:cxn modelId="{4D5A088C-B838-4A7E-8547-9C85E20B6156}" type="presOf" srcId="{B6D335FA-C503-459A-9962-04BA1D24AE01}" destId="{3CBB94A8-FE25-4FAA-9D05-3E1FBB2B4E94}" srcOrd="0" destOrd="0" presId="urn:microsoft.com/office/officeart/2008/layout/HorizontalMultiLevelHierarchy"/>
    <dgm:cxn modelId="{CAB66493-3294-4453-BD18-46781F0E6E5A}" srcId="{11CD7369-F69B-4024-8CA3-80CD0340A646}" destId="{B68B0614-39A2-4929-957A-E9CDE73E4882}" srcOrd="3" destOrd="0" parTransId="{23B23447-4CF9-4669-AABC-DDE7C7A5D1B2}" sibTransId="{B741250D-5134-4B7E-AA49-6ABE9E80E03B}"/>
    <dgm:cxn modelId="{3673B493-0369-4E2D-8148-DF61048E4291}" type="presOf" srcId="{8FD87A3C-D82A-472A-8032-EA4E12E682A0}" destId="{CABB3A43-67C2-4970-8F3C-0DBD80318E60}" srcOrd="1" destOrd="0" presId="urn:microsoft.com/office/officeart/2008/layout/HorizontalMultiLevelHierarchy"/>
    <dgm:cxn modelId="{2B0F2696-FC5D-475C-AE2E-4F326C2EE4F6}" type="presOf" srcId="{8FD87A3C-D82A-472A-8032-EA4E12E682A0}" destId="{855F0BB0-54E2-48DC-AEBA-8DBAC2A39B9A}" srcOrd="0" destOrd="0" presId="urn:microsoft.com/office/officeart/2008/layout/HorizontalMultiLevelHierarchy"/>
    <dgm:cxn modelId="{B74C879C-A25F-446E-9695-48869484B819}" type="presOf" srcId="{08DAAF25-0271-42E1-9DCC-EEE3C44C21A7}" destId="{ABE2AA05-2CDD-4270-863E-9382A027FB5D}" srcOrd="0" destOrd="0" presId="urn:microsoft.com/office/officeart/2008/layout/HorizontalMultiLevelHierarchy"/>
    <dgm:cxn modelId="{FFB269A5-1CBE-4E37-82F5-45FF179C46FE}" type="presOf" srcId="{11CD7369-F69B-4024-8CA3-80CD0340A646}" destId="{F9DD2E70-1529-4CBF-A4CD-4A991C200C90}" srcOrd="0" destOrd="0" presId="urn:microsoft.com/office/officeart/2008/layout/HorizontalMultiLevelHierarchy"/>
    <dgm:cxn modelId="{E1323AA6-AEE5-4B63-A2F3-E0069C8AD2D9}" type="presOf" srcId="{67C48CF4-8653-43B0-8F85-201F8FAC5B2A}" destId="{DE9F3483-D565-47DA-B915-ABCA87E6191D}" srcOrd="1" destOrd="0" presId="urn:microsoft.com/office/officeart/2008/layout/HorizontalMultiLevelHierarchy"/>
    <dgm:cxn modelId="{348D26AB-6937-4DCB-B8ED-4599544349B6}" srcId="{D3F7FCC4-B913-4A2D-BADF-D3E9EE057E1E}" destId="{11CD7369-F69B-4024-8CA3-80CD0340A646}" srcOrd="0" destOrd="0" parTransId="{FFB9A2AB-F855-494D-A175-62AF8136620B}" sibTransId="{FBA3EE09-2039-48C3-AAE0-E6A82FB86874}"/>
    <dgm:cxn modelId="{FE920BAC-368F-44CC-88AF-541EDD86B2C0}" type="presOf" srcId="{7C76FB3B-2D0D-4191-B209-8EC391FB8C06}" destId="{763E9BC6-ECB8-4E8C-823D-EDEE39CCC4E1}" srcOrd="0" destOrd="0" presId="urn:microsoft.com/office/officeart/2008/layout/HorizontalMultiLevelHierarchy"/>
    <dgm:cxn modelId="{6753ECBA-4C8B-412B-A29A-5859B766B76B}" type="presOf" srcId="{47C99E5D-5172-4478-9CA9-B7BBB44B2F8F}" destId="{92BFA935-C204-49C5-B980-51E51165C783}" srcOrd="0" destOrd="0" presId="urn:microsoft.com/office/officeart/2008/layout/HorizontalMultiLevelHierarchy"/>
    <dgm:cxn modelId="{FAA131BB-8DAB-4953-9997-9D0E643AA1AA}" type="presOf" srcId="{3EB011A6-57AE-4D51-92D9-9FD349A8F138}" destId="{9178618C-E43D-43E1-A121-9E25FF41BB0A}" srcOrd="0" destOrd="0" presId="urn:microsoft.com/office/officeart/2008/layout/HorizontalMultiLevelHierarchy"/>
    <dgm:cxn modelId="{E1378FBF-0FB7-4EFB-A577-FA86CFE5994D}" type="presOf" srcId="{E96B16F2-63AF-43B8-BA26-4AF9F42BAD99}" destId="{CCA0D6C9-D411-4B63-A772-39E6497ACAB5}" srcOrd="1" destOrd="0" presId="urn:microsoft.com/office/officeart/2008/layout/HorizontalMultiLevelHierarchy"/>
    <dgm:cxn modelId="{392827C2-DF65-49A3-BB48-136D273B58CD}" type="presOf" srcId="{CF5B11D8-9441-4D80-8AFC-59CE33A8D105}" destId="{C25B6C54-15E2-406D-AEE3-C9D25B703554}" srcOrd="0" destOrd="0" presId="urn:microsoft.com/office/officeart/2008/layout/HorizontalMultiLevelHierarchy"/>
    <dgm:cxn modelId="{F5E2B6C4-4721-43FF-8C14-30854F8A6517}" type="presOf" srcId="{6AF84478-A647-47DF-A689-C39B4F6A5BA5}" destId="{D7023F3A-6743-4386-AF65-695D68BD361D}" srcOrd="0" destOrd="0" presId="urn:microsoft.com/office/officeart/2008/layout/HorizontalMultiLevelHierarchy"/>
    <dgm:cxn modelId="{D6DAC7CB-9ACC-4006-A4B2-CCA58B80FDE7}" srcId="{CB880911-DEB5-4D27-8BBC-749981D0ADC6}" destId="{7C76FB3B-2D0D-4191-B209-8EC391FB8C06}" srcOrd="0" destOrd="0" parTransId="{6AF84478-A647-47DF-A689-C39B4F6A5BA5}" sibTransId="{C9C4203D-9979-416A-847A-3F43AB5674C5}"/>
    <dgm:cxn modelId="{C6BF11D5-16F0-4DA1-AEF5-479109C53A42}" type="presOf" srcId="{2DD88654-D7AC-4983-B77A-D41EC209C3ED}" destId="{55120FB4-DFFE-4319-8F94-B872EA71B40A}" srcOrd="0" destOrd="0" presId="urn:microsoft.com/office/officeart/2008/layout/HorizontalMultiLevelHierarchy"/>
    <dgm:cxn modelId="{D4BA77E5-3C17-43DF-9682-2A4A5E32EFB1}" type="presOf" srcId="{23B23447-4CF9-4669-AABC-DDE7C7A5D1B2}" destId="{EA22F507-752E-4BE0-AB41-CBB5479ACE6B}" srcOrd="1" destOrd="0" presId="urn:microsoft.com/office/officeart/2008/layout/HorizontalMultiLevelHierarchy"/>
    <dgm:cxn modelId="{5EA485E5-2AB6-4F74-8478-B5EF446586E4}" type="presOf" srcId="{B68B0614-39A2-4929-957A-E9CDE73E4882}" destId="{BEE903C6-762D-46B4-B847-FED99217B580}" srcOrd="0" destOrd="0" presId="urn:microsoft.com/office/officeart/2008/layout/HorizontalMultiLevelHierarchy"/>
    <dgm:cxn modelId="{7093DCF4-CCFB-49E6-B73C-DF5ED1D3C5C6}" type="presOf" srcId="{1CE9A4D5-FDBD-49B2-B06E-D5605565155D}" destId="{7C065335-EE4D-454E-A6EF-85C90ED78380}" srcOrd="0" destOrd="0" presId="urn:microsoft.com/office/officeart/2008/layout/HorizontalMultiLevelHierarchy"/>
    <dgm:cxn modelId="{58198AF8-D468-4529-B119-A57A39D8AE75}" type="presOf" srcId="{467779D6-FBD6-4B39-84B9-1452AD7CEF9D}" destId="{D44D25DD-AFB8-405F-9CC7-113EEFC59AF1}" srcOrd="0" destOrd="0" presId="urn:microsoft.com/office/officeart/2008/layout/HorizontalMultiLevelHierarchy"/>
    <dgm:cxn modelId="{47C9DDFB-D75D-4E71-9C2E-1096FA47784D}" type="presOf" srcId="{BEC05F6A-DB36-4337-A76E-97CDAC53DF7E}" destId="{8EE734EC-A79D-4027-9CA4-9E60F3C8977D}" srcOrd="1" destOrd="0" presId="urn:microsoft.com/office/officeart/2008/layout/HorizontalMultiLevelHierarchy"/>
    <dgm:cxn modelId="{58A9F3A8-F6EC-4874-9BAC-7AF75DB1CEE5}" type="presParOf" srcId="{8519AB73-DF3D-4D87-9E73-1EE88A0B9EBB}" destId="{CCD82A25-629E-4411-A816-D46CEBA28EE1}" srcOrd="0" destOrd="0" presId="urn:microsoft.com/office/officeart/2008/layout/HorizontalMultiLevelHierarchy"/>
    <dgm:cxn modelId="{93FD438A-1D4F-440A-A34A-7D1AE4C65223}" type="presParOf" srcId="{CCD82A25-629E-4411-A816-D46CEBA28EE1}" destId="{F9DD2E70-1529-4CBF-A4CD-4A991C200C90}" srcOrd="0" destOrd="0" presId="urn:microsoft.com/office/officeart/2008/layout/HorizontalMultiLevelHierarchy"/>
    <dgm:cxn modelId="{F9F6C825-A673-4843-B645-7A83E421B5F8}" type="presParOf" srcId="{CCD82A25-629E-4411-A816-D46CEBA28EE1}" destId="{47FF4EBB-C5CC-4A23-9385-39A9ECC94E19}" srcOrd="1" destOrd="0" presId="urn:microsoft.com/office/officeart/2008/layout/HorizontalMultiLevelHierarchy"/>
    <dgm:cxn modelId="{CFDA6E24-07DA-409C-9A8A-3440844ECAB6}" type="presParOf" srcId="{47FF4EBB-C5CC-4A23-9385-39A9ECC94E19}" destId="{B2165CD2-8013-4CFA-ADCF-07EEA6E64158}" srcOrd="0" destOrd="0" presId="urn:microsoft.com/office/officeart/2008/layout/HorizontalMultiLevelHierarchy"/>
    <dgm:cxn modelId="{590FA6BB-B8C3-401C-AB22-97051CB60812}" type="presParOf" srcId="{B2165CD2-8013-4CFA-ADCF-07EEA6E64158}" destId="{3AD0C0A7-99CA-4C3B-A412-1E749B0C16BA}" srcOrd="0" destOrd="0" presId="urn:microsoft.com/office/officeart/2008/layout/HorizontalMultiLevelHierarchy"/>
    <dgm:cxn modelId="{F7CC9387-F258-4837-884B-F9EC292D17B0}" type="presParOf" srcId="{47FF4EBB-C5CC-4A23-9385-39A9ECC94E19}" destId="{9150370B-246F-4B86-B5CF-EA8920157FFC}" srcOrd="1" destOrd="0" presId="urn:microsoft.com/office/officeart/2008/layout/HorizontalMultiLevelHierarchy"/>
    <dgm:cxn modelId="{B5A25508-0126-478B-8391-B155AEB6A324}" type="presParOf" srcId="{9150370B-246F-4B86-B5CF-EA8920157FFC}" destId="{9178618C-E43D-43E1-A121-9E25FF41BB0A}" srcOrd="0" destOrd="0" presId="urn:microsoft.com/office/officeart/2008/layout/HorizontalMultiLevelHierarchy"/>
    <dgm:cxn modelId="{BD4DA4A7-D7E7-4BEC-B809-91328D321191}" type="presParOf" srcId="{9150370B-246F-4B86-B5CF-EA8920157FFC}" destId="{2FE42003-1928-4E67-B7C1-FE972F1EAC1C}" srcOrd="1" destOrd="0" presId="urn:microsoft.com/office/officeart/2008/layout/HorizontalMultiLevelHierarchy"/>
    <dgm:cxn modelId="{B976DF27-CE28-4D8D-B358-CE4C857A1C24}" type="presParOf" srcId="{2FE42003-1928-4E67-B7C1-FE972F1EAC1C}" destId="{3D591B12-EB74-486C-A4D8-C57FCEF6FCDE}" srcOrd="0" destOrd="0" presId="urn:microsoft.com/office/officeart/2008/layout/HorizontalMultiLevelHierarchy"/>
    <dgm:cxn modelId="{0517E2FB-D04C-46B2-BE34-50AF25F23A0A}" type="presParOf" srcId="{3D591B12-EB74-486C-A4D8-C57FCEF6FCDE}" destId="{8EE734EC-A79D-4027-9CA4-9E60F3C8977D}" srcOrd="0" destOrd="0" presId="urn:microsoft.com/office/officeart/2008/layout/HorizontalMultiLevelHierarchy"/>
    <dgm:cxn modelId="{C7ACF15C-BE9E-45A9-9D50-FE583D30E114}" type="presParOf" srcId="{2FE42003-1928-4E67-B7C1-FE972F1EAC1C}" destId="{AE88083D-9DA9-46E6-8E7D-BC716929B02B}" srcOrd="1" destOrd="0" presId="urn:microsoft.com/office/officeart/2008/layout/HorizontalMultiLevelHierarchy"/>
    <dgm:cxn modelId="{29E68A01-442C-4110-B4FA-2986079FB884}" type="presParOf" srcId="{AE88083D-9DA9-46E6-8E7D-BC716929B02B}" destId="{EEAD747D-B79C-4B6E-9AE4-497A5A3E96B8}" srcOrd="0" destOrd="0" presId="urn:microsoft.com/office/officeart/2008/layout/HorizontalMultiLevelHierarchy"/>
    <dgm:cxn modelId="{E0148E4F-C9B0-4A86-B76F-51D1DECBEDC6}" type="presParOf" srcId="{AE88083D-9DA9-46E6-8E7D-BC716929B02B}" destId="{E28B8972-BA55-4919-BD62-234BB8EEB7C0}" srcOrd="1" destOrd="0" presId="urn:microsoft.com/office/officeart/2008/layout/HorizontalMultiLevelHierarchy"/>
    <dgm:cxn modelId="{AD369522-BBA9-4106-ABD6-8F59025F5C36}" type="presParOf" srcId="{47FF4EBB-C5CC-4A23-9385-39A9ECC94E19}" destId="{57F85E0E-D2DB-413C-B73F-CA85F0017708}" srcOrd="2" destOrd="0" presId="urn:microsoft.com/office/officeart/2008/layout/HorizontalMultiLevelHierarchy"/>
    <dgm:cxn modelId="{F3D92A93-0763-433F-B439-AC387C868E83}" type="presParOf" srcId="{57F85E0E-D2DB-413C-B73F-CA85F0017708}" destId="{848012C2-F9C8-43BA-921B-7F86092558CC}" srcOrd="0" destOrd="0" presId="urn:microsoft.com/office/officeart/2008/layout/HorizontalMultiLevelHierarchy"/>
    <dgm:cxn modelId="{79A47B95-70E2-4CB2-8BEE-3D3C47C42880}" type="presParOf" srcId="{47FF4EBB-C5CC-4A23-9385-39A9ECC94E19}" destId="{D2485C38-D136-4391-AD28-D6107E34D9A2}" srcOrd="3" destOrd="0" presId="urn:microsoft.com/office/officeart/2008/layout/HorizontalMultiLevelHierarchy"/>
    <dgm:cxn modelId="{5914579D-8F73-444C-8DB9-A68F85A8AEB2}" type="presParOf" srcId="{D2485C38-D136-4391-AD28-D6107E34D9A2}" destId="{7C065335-EE4D-454E-A6EF-85C90ED78380}" srcOrd="0" destOrd="0" presId="urn:microsoft.com/office/officeart/2008/layout/HorizontalMultiLevelHierarchy"/>
    <dgm:cxn modelId="{8170088F-3012-435B-9AF9-C3695F9D9979}" type="presParOf" srcId="{D2485C38-D136-4391-AD28-D6107E34D9A2}" destId="{C048530D-5B60-4E04-A2FD-31E4284A141D}" srcOrd="1" destOrd="0" presId="urn:microsoft.com/office/officeart/2008/layout/HorizontalMultiLevelHierarchy"/>
    <dgm:cxn modelId="{54196C0D-D5E7-4668-A622-BF3D58C26942}" type="presParOf" srcId="{C048530D-5B60-4E04-A2FD-31E4284A141D}" destId="{91254C29-FDD3-4B7F-AF61-9F184E77186B}" srcOrd="0" destOrd="0" presId="urn:microsoft.com/office/officeart/2008/layout/HorizontalMultiLevelHierarchy"/>
    <dgm:cxn modelId="{2EA3A4AB-6900-4526-B628-36CE86761434}" type="presParOf" srcId="{91254C29-FDD3-4B7F-AF61-9F184E77186B}" destId="{CCA0D6C9-D411-4B63-A772-39E6497ACAB5}" srcOrd="0" destOrd="0" presId="urn:microsoft.com/office/officeart/2008/layout/HorizontalMultiLevelHierarchy"/>
    <dgm:cxn modelId="{3AD50189-D3BE-4DA9-ABDE-203B5C2F9F09}" type="presParOf" srcId="{C048530D-5B60-4E04-A2FD-31E4284A141D}" destId="{F03459AE-4F2C-42F6-B2FA-F23DD862DDDD}" srcOrd="1" destOrd="0" presId="urn:microsoft.com/office/officeart/2008/layout/HorizontalMultiLevelHierarchy"/>
    <dgm:cxn modelId="{9E32DAAD-1F47-4C2F-BBE6-1A15AE8437A9}" type="presParOf" srcId="{F03459AE-4F2C-42F6-B2FA-F23DD862DDDD}" destId="{D44D25DD-AFB8-405F-9CC7-113EEFC59AF1}" srcOrd="0" destOrd="0" presId="urn:microsoft.com/office/officeart/2008/layout/HorizontalMultiLevelHierarchy"/>
    <dgm:cxn modelId="{04E6D548-C56A-489E-9A3F-ECDAC0769E7F}" type="presParOf" srcId="{F03459AE-4F2C-42F6-B2FA-F23DD862DDDD}" destId="{04789A30-DBF9-4892-85E9-2119F8E24F67}" srcOrd="1" destOrd="0" presId="urn:microsoft.com/office/officeart/2008/layout/HorizontalMultiLevelHierarchy"/>
    <dgm:cxn modelId="{89F4E374-442C-4EF3-9B09-23445FBC48A2}" type="presParOf" srcId="{47FF4EBB-C5CC-4A23-9385-39A9ECC94E19}" destId="{C25B6C54-15E2-406D-AEE3-C9D25B703554}" srcOrd="4" destOrd="0" presId="urn:microsoft.com/office/officeart/2008/layout/HorizontalMultiLevelHierarchy"/>
    <dgm:cxn modelId="{59D95096-F54E-40E8-B279-417DCB0FBAAF}" type="presParOf" srcId="{C25B6C54-15E2-406D-AEE3-C9D25B703554}" destId="{CE5D6D8A-E013-4923-B167-7140101FDC75}" srcOrd="0" destOrd="0" presId="urn:microsoft.com/office/officeart/2008/layout/HorizontalMultiLevelHierarchy"/>
    <dgm:cxn modelId="{48F54F48-E920-4423-A277-CC0CC8C9E715}" type="presParOf" srcId="{47FF4EBB-C5CC-4A23-9385-39A9ECC94E19}" destId="{1971C386-5E38-4779-A357-6D09A5323CBE}" srcOrd="5" destOrd="0" presId="urn:microsoft.com/office/officeart/2008/layout/HorizontalMultiLevelHierarchy"/>
    <dgm:cxn modelId="{C4B6B217-C61A-4F29-8DF2-09C0AA54EEF3}" type="presParOf" srcId="{1971C386-5E38-4779-A357-6D09A5323CBE}" destId="{A0592E37-BE79-4F54-99C3-BA3AABCC153E}" srcOrd="0" destOrd="0" presId="urn:microsoft.com/office/officeart/2008/layout/HorizontalMultiLevelHierarchy"/>
    <dgm:cxn modelId="{47F9C946-C4A6-44F1-9D87-DCBE86DBD4C0}" type="presParOf" srcId="{1971C386-5E38-4779-A357-6D09A5323CBE}" destId="{E4142C66-DA6C-48E5-9550-D677C80623CA}" srcOrd="1" destOrd="0" presId="urn:microsoft.com/office/officeart/2008/layout/HorizontalMultiLevelHierarchy"/>
    <dgm:cxn modelId="{14A6DE4E-6212-4019-BBA3-B749377F804F}" type="presParOf" srcId="{E4142C66-DA6C-48E5-9550-D677C80623CA}" destId="{55120FB4-DFFE-4319-8F94-B872EA71B40A}" srcOrd="0" destOrd="0" presId="urn:microsoft.com/office/officeart/2008/layout/HorizontalMultiLevelHierarchy"/>
    <dgm:cxn modelId="{9CA74B78-D524-4F09-A571-EF04EED71FC2}" type="presParOf" srcId="{55120FB4-DFFE-4319-8F94-B872EA71B40A}" destId="{35CF9CF6-62CA-4512-BAB8-78B93DD55858}" srcOrd="0" destOrd="0" presId="urn:microsoft.com/office/officeart/2008/layout/HorizontalMultiLevelHierarchy"/>
    <dgm:cxn modelId="{F4FDD80C-28FB-4958-8B40-428EE12D6604}" type="presParOf" srcId="{E4142C66-DA6C-48E5-9550-D677C80623CA}" destId="{510BE969-54EC-4E75-8624-D7E8D9A783C3}" srcOrd="1" destOrd="0" presId="urn:microsoft.com/office/officeart/2008/layout/HorizontalMultiLevelHierarchy"/>
    <dgm:cxn modelId="{CDEF35D1-8BDC-47F1-A726-15D1F076C30A}" type="presParOf" srcId="{510BE969-54EC-4E75-8624-D7E8D9A783C3}" destId="{92BFA935-C204-49C5-B980-51E51165C783}" srcOrd="0" destOrd="0" presId="urn:microsoft.com/office/officeart/2008/layout/HorizontalMultiLevelHierarchy"/>
    <dgm:cxn modelId="{B6B04E87-9D8F-4555-ABA1-8971511E0868}" type="presParOf" srcId="{510BE969-54EC-4E75-8624-D7E8D9A783C3}" destId="{231D22B0-BBC7-4F94-802B-DD48ADD1D099}" srcOrd="1" destOrd="0" presId="urn:microsoft.com/office/officeart/2008/layout/HorizontalMultiLevelHierarchy"/>
    <dgm:cxn modelId="{AF8DDD90-B4D6-4498-927F-34EC7856426D}" type="presParOf" srcId="{47FF4EBB-C5CC-4A23-9385-39A9ECC94E19}" destId="{B4A9BD99-DB8B-495B-90E5-382A2FE89873}" srcOrd="6" destOrd="0" presId="urn:microsoft.com/office/officeart/2008/layout/HorizontalMultiLevelHierarchy"/>
    <dgm:cxn modelId="{96F18BD6-2A7F-4E51-8878-C705CC38B0E8}" type="presParOf" srcId="{B4A9BD99-DB8B-495B-90E5-382A2FE89873}" destId="{EA22F507-752E-4BE0-AB41-CBB5479ACE6B}" srcOrd="0" destOrd="0" presId="urn:microsoft.com/office/officeart/2008/layout/HorizontalMultiLevelHierarchy"/>
    <dgm:cxn modelId="{D444288D-6E5B-4FB8-944D-FF1C38A8F623}" type="presParOf" srcId="{47FF4EBB-C5CC-4A23-9385-39A9ECC94E19}" destId="{6DE1B053-E739-4560-B31F-2153BA2CB26F}" srcOrd="7" destOrd="0" presId="urn:microsoft.com/office/officeart/2008/layout/HorizontalMultiLevelHierarchy"/>
    <dgm:cxn modelId="{CF3CAC3C-A6A6-4586-ADF2-7E6340627BC3}" type="presParOf" srcId="{6DE1B053-E739-4560-B31F-2153BA2CB26F}" destId="{BEE903C6-762D-46B4-B847-FED99217B580}" srcOrd="0" destOrd="0" presId="urn:microsoft.com/office/officeart/2008/layout/HorizontalMultiLevelHierarchy"/>
    <dgm:cxn modelId="{8CD41E39-982E-46C2-B429-CD0BB6C23C7E}" type="presParOf" srcId="{6DE1B053-E739-4560-B31F-2153BA2CB26F}" destId="{5EE97C71-88DB-4E34-BCD7-76AC0AF90FA0}" srcOrd="1" destOrd="0" presId="urn:microsoft.com/office/officeart/2008/layout/HorizontalMultiLevelHierarchy"/>
    <dgm:cxn modelId="{C4A511D6-C312-4F3A-8A83-B46FE146523B}" type="presParOf" srcId="{5EE97C71-88DB-4E34-BCD7-76AC0AF90FA0}" destId="{855F0BB0-54E2-48DC-AEBA-8DBAC2A39B9A}" srcOrd="0" destOrd="0" presId="urn:microsoft.com/office/officeart/2008/layout/HorizontalMultiLevelHierarchy"/>
    <dgm:cxn modelId="{6AA28137-7931-4C0E-8AD7-038603E91EA9}" type="presParOf" srcId="{855F0BB0-54E2-48DC-AEBA-8DBAC2A39B9A}" destId="{CABB3A43-67C2-4970-8F3C-0DBD80318E60}" srcOrd="0" destOrd="0" presId="urn:microsoft.com/office/officeart/2008/layout/HorizontalMultiLevelHierarchy"/>
    <dgm:cxn modelId="{85AE6693-9B23-41CB-A96D-80A34C640ED3}" type="presParOf" srcId="{5EE97C71-88DB-4E34-BCD7-76AC0AF90FA0}" destId="{64E9C57B-1E4B-4A8E-8046-F8630DCDDE29}" srcOrd="1" destOrd="0" presId="urn:microsoft.com/office/officeart/2008/layout/HorizontalMultiLevelHierarchy"/>
    <dgm:cxn modelId="{ADF5D78D-F4F9-4704-9D02-7F9792C65650}" type="presParOf" srcId="{64E9C57B-1E4B-4A8E-8046-F8630DCDDE29}" destId="{3CBB94A8-FE25-4FAA-9D05-3E1FBB2B4E94}" srcOrd="0" destOrd="0" presId="urn:microsoft.com/office/officeart/2008/layout/HorizontalMultiLevelHierarchy"/>
    <dgm:cxn modelId="{616D003F-743E-4895-8F12-8DC98BBAAA81}" type="presParOf" srcId="{64E9C57B-1E4B-4A8E-8046-F8630DCDDE29}" destId="{56077F2A-4419-4407-91EA-6D76E1AA0E16}" srcOrd="1" destOrd="0" presId="urn:microsoft.com/office/officeart/2008/layout/HorizontalMultiLevelHierarchy"/>
    <dgm:cxn modelId="{F4A203A6-807E-4427-808F-765E66A0B495}" type="presParOf" srcId="{47FF4EBB-C5CC-4A23-9385-39A9ECC94E19}" destId="{84DC89C0-21D5-456D-A658-662BEE709956}" srcOrd="8" destOrd="0" presId="urn:microsoft.com/office/officeart/2008/layout/HorizontalMultiLevelHierarchy"/>
    <dgm:cxn modelId="{E8726BE0-5EEA-4B78-A86E-6706C84E8820}" type="presParOf" srcId="{84DC89C0-21D5-456D-A658-662BEE709956}" destId="{BEB64AD3-921C-4442-B787-EF39D5B93C9B}" srcOrd="0" destOrd="0" presId="urn:microsoft.com/office/officeart/2008/layout/HorizontalMultiLevelHierarchy"/>
    <dgm:cxn modelId="{3B28511B-BA29-46A7-95B9-245195C0F946}" type="presParOf" srcId="{47FF4EBB-C5CC-4A23-9385-39A9ECC94E19}" destId="{EF1B3F84-A223-4D4A-935E-A0DB06E37D95}" srcOrd="9" destOrd="0" presId="urn:microsoft.com/office/officeart/2008/layout/HorizontalMultiLevelHierarchy"/>
    <dgm:cxn modelId="{A2F8AEA0-D5EC-4D1E-A8B6-1AD2FD5F111F}" type="presParOf" srcId="{EF1B3F84-A223-4D4A-935E-A0DB06E37D95}" destId="{809324F1-2C2F-4B59-9BA9-603E7DFB9A63}" srcOrd="0" destOrd="0" presId="urn:microsoft.com/office/officeart/2008/layout/HorizontalMultiLevelHierarchy"/>
    <dgm:cxn modelId="{097236DB-C718-4075-9D09-8DB99AF97385}" type="presParOf" srcId="{EF1B3F84-A223-4D4A-935E-A0DB06E37D95}" destId="{42735DC8-2933-40EB-B5B7-5E7D9E7E47FB}" srcOrd="1" destOrd="0" presId="urn:microsoft.com/office/officeart/2008/layout/HorizontalMultiLevelHierarchy"/>
    <dgm:cxn modelId="{FBAE9971-A05B-43B4-A174-40C17CC78DA3}" type="presParOf" srcId="{42735DC8-2933-40EB-B5B7-5E7D9E7E47FB}" destId="{D7023F3A-6743-4386-AF65-695D68BD361D}" srcOrd="0" destOrd="0" presId="urn:microsoft.com/office/officeart/2008/layout/HorizontalMultiLevelHierarchy"/>
    <dgm:cxn modelId="{C4E3ED30-F4E3-4947-9CB7-9520E380CB25}" type="presParOf" srcId="{D7023F3A-6743-4386-AF65-695D68BD361D}" destId="{6975D643-D95C-4903-8229-F112E61F97C8}" srcOrd="0" destOrd="0" presId="urn:microsoft.com/office/officeart/2008/layout/HorizontalMultiLevelHierarchy"/>
    <dgm:cxn modelId="{4196732E-9D7D-4341-905D-7DF3402F1B17}" type="presParOf" srcId="{42735DC8-2933-40EB-B5B7-5E7D9E7E47FB}" destId="{154A2D1A-C67D-4ED4-97C1-51DCE583230B}" srcOrd="1" destOrd="0" presId="urn:microsoft.com/office/officeart/2008/layout/HorizontalMultiLevelHierarchy"/>
    <dgm:cxn modelId="{5A7902DB-BD9D-440E-911B-B83DBC8F2922}" type="presParOf" srcId="{154A2D1A-C67D-4ED4-97C1-51DCE583230B}" destId="{763E9BC6-ECB8-4E8C-823D-EDEE39CCC4E1}" srcOrd="0" destOrd="0" presId="urn:microsoft.com/office/officeart/2008/layout/HorizontalMultiLevelHierarchy"/>
    <dgm:cxn modelId="{B5798DA5-2537-4FAC-8975-3DD10E6F1BFA}" type="presParOf" srcId="{154A2D1A-C67D-4ED4-97C1-51DCE583230B}" destId="{B7797D5B-63DC-444B-94A7-546D00DA6E87}" srcOrd="1" destOrd="0" presId="urn:microsoft.com/office/officeart/2008/layout/HorizontalMultiLevelHierarchy"/>
    <dgm:cxn modelId="{0A36AED5-CFA4-4246-8587-AFD169091C7B}" type="presParOf" srcId="{42735DC8-2933-40EB-B5B7-5E7D9E7E47FB}" destId="{74FF0A62-9A8B-4812-9072-E5EA5AA1EB82}" srcOrd="2" destOrd="0" presId="urn:microsoft.com/office/officeart/2008/layout/HorizontalMultiLevelHierarchy"/>
    <dgm:cxn modelId="{6E4586E4-2763-43FD-B48F-B71C6F04C893}" type="presParOf" srcId="{74FF0A62-9A8B-4812-9072-E5EA5AA1EB82}" destId="{DE9F3483-D565-47DA-B915-ABCA87E6191D}" srcOrd="0" destOrd="0" presId="urn:microsoft.com/office/officeart/2008/layout/HorizontalMultiLevelHierarchy"/>
    <dgm:cxn modelId="{960CB220-1D13-451F-B743-25362EB1BDA3}" type="presParOf" srcId="{42735DC8-2933-40EB-B5B7-5E7D9E7E47FB}" destId="{D2CB8945-81F5-4AEF-BBAD-26C74E0602B5}" srcOrd="3" destOrd="0" presId="urn:microsoft.com/office/officeart/2008/layout/HorizontalMultiLevelHierarchy"/>
    <dgm:cxn modelId="{4A39C823-F8E5-470F-B49C-9E423167F34B}" type="presParOf" srcId="{D2CB8945-81F5-4AEF-BBAD-26C74E0602B5}" destId="{ABE2AA05-2CDD-4270-863E-9382A027FB5D}" srcOrd="0" destOrd="0" presId="urn:microsoft.com/office/officeart/2008/layout/HorizontalMultiLevelHierarchy"/>
    <dgm:cxn modelId="{BE3FF150-C15A-4BF0-91CD-79D73A270695}" type="presParOf" srcId="{D2CB8945-81F5-4AEF-BBAD-26C74E0602B5}" destId="{8187FB40-3CF9-436B-8EDA-76C465D377B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FF0A62-9A8B-4812-9072-E5EA5AA1EB82}">
      <dsp:nvSpPr>
        <dsp:cNvPr id="0" name=""/>
        <dsp:cNvSpPr/>
      </dsp:nvSpPr>
      <dsp:spPr>
        <a:xfrm>
          <a:off x="4540143" y="3833595"/>
          <a:ext cx="410463" cy="3910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5231" y="0"/>
              </a:lnTo>
              <a:lnTo>
                <a:pt x="205231" y="391066"/>
              </a:lnTo>
              <a:lnTo>
                <a:pt x="410463" y="391066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4731202" y="4014955"/>
        <a:ext cx="28346" cy="28346"/>
      </dsp:txXfrm>
    </dsp:sp>
    <dsp:sp modelId="{D7023F3A-6743-4386-AF65-695D68BD361D}">
      <dsp:nvSpPr>
        <dsp:cNvPr id="0" name=""/>
        <dsp:cNvSpPr/>
      </dsp:nvSpPr>
      <dsp:spPr>
        <a:xfrm>
          <a:off x="4540143" y="3442529"/>
          <a:ext cx="410463" cy="391066"/>
        </a:xfrm>
        <a:custGeom>
          <a:avLst/>
          <a:gdLst/>
          <a:ahLst/>
          <a:cxnLst/>
          <a:rect l="0" t="0" r="0" b="0"/>
          <a:pathLst>
            <a:path>
              <a:moveTo>
                <a:pt x="0" y="391066"/>
              </a:moveTo>
              <a:lnTo>
                <a:pt x="205231" y="391066"/>
              </a:lnTo>
              <a:lnTo>
                <a:pt x="205231" y="0"/>
              </a:lnTo>
              <a:lnTo>
                <a:pt x="410463" y="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4731202" y="3623889"/>
        <a:ext cx="28346" cy="28346"/>
      </dsp:txXfrm>
    </dsp:sp>
    <dsp:sp modelId="{84DC89C0-21D5-456D-A658-662BEE709956}">
      <dsp:nvSpPr>
        <dsp:cNvPr id="0" name=""/>
        <dsp:cNvSpPr/>
      </dsp:nvSpPr>
      <dsp:spPr>
        <a:xfrm>
          <a:off x="1702930" y="2087873"/>
          <a:ext cx="784898" cy="1745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2449" y="0"/>
              </a:lnTo>
              <a:lnTo>
                <a:pt x="392449" y="1745722"/>
              </a:lnTo>
              <a:lnTo>
                <a:pt x="784898" y="174572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600" kern="1200"/>
        </a:p>
      </dsp:txBody>
      <dsp:txXfrm>
        <a:off x="2047527" y="2912883"/>
        <a:ext cx="95702" cy="95702"/>
      </dsp:txXfrm>
    </dsp:sp>
    <dsp:sp modelId="{855F0BB0-54E2-48DC-AEBA-8DBAC2A39B9A}">
      <dsp:nvSpPr>
        <dsp:cNvPr id="0" name=""/>
        <dsp:cNvSpPr/>
      </dsp:nvSpPr>
      <dsp:spPr>
        <a:xfrm>
          <a:off x="4540143" y="2614677"/>
          <a:ext cx="4104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0463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4735113" y="2650135"/>
        <a:ext cx="20523" cy="20523"/>
      </dsp:txXfrm>
    </dsp:sp>
    <dsp:sp modelId="{B4A9BD99-DB8B-495B-90E5-382A2FE89873}">
      <dsp:nvSpPr>
        <dsp:cNvPr id="0" name=""/>
        <dsp:cNvSpPr/>
      </dsp:nvSpPr>
      <dsp:spPr>
        <a:xfrm>
          <a:off x="1702930" y="2087873"/>
          <a:ext cx="784898" cy="5725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2449" y="0"/>
              </a:lnTo>
              <a:lnTo>
                <a:pt x="392449" y="572523"/>
              </a:lnTo>
              <a:lnTo>
                <a:pt x="784898" y="57252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2071091" y="2349847"/>
        <a:ext cx="48575" cy="48575"/>
      </dsp:txXfrm>
    </dsp:sp>
    <dsp:sp modelId="{55120FB4-DFFE-4319-8F94-B872EA71B40A}">
      <dsp:nvSpPr>
        <dsp:cNvPr id="0" name=""/>
        <dsp:cNvSpPr/>
      </dsp:nvSpPr>
      <dsp:spPr>
        <a:xfrm>
          <a:off x="4540143" y="1832544"/>
          <a:ext cx="4104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0463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4735113" y="1868003"/>
        <a:ext cx="20523" cy="20523"/>
      </dsp:txXfrm>
    </dsp:sp>
    <dsp:sp modelId="{C25B6C54-15E2-406D-AEE3-C9D25B703554}">
      <dsp:nvSpPr>
        <dsp:cNvPr id="0" name=""/>
        <dsp:cNvSpPr/>
      </dsp:nvSpPr>
      <dsp:spPr>
        <a:xfrm>
          <a:off x="1702930" y="1878264"/>
          <a:ext cx="784898" cy="209609"/>
        </a:xfrm>
        <a:custGeom>
          <a:avLst/>
          <a:gdLst/>
          <a:ahLst/>
          <a:cxnLst/>
          <a:rect l="0" t="0" r="0" b="0"/>
          <a:pathLst>
            <a:path>
              <a:moveTo>
                <a:pt x="0" y="209609"/>
              </a:moveTo>
              <a:lnTo>
                <a:pt x="392449" y="209609"/>
              </a:lnTo>
              <a:lnTo>
                <a:pt x="392449" y="0"/>
              </a:lnTo>
              <a:lnTo>
                <a:pt x="784898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2075069" y="1962759"/>
        <a:ext cx="40620" cy="40620"/>
      </dsp:txXfrm>
    </dsp:sp>
    <dsp:sp modelId="{91254C29-FDD3-4B7F-AF61-9F184E77186B}">
      <dsp:nvSpPr>
        <dsp:cNvPr id="0" name=""/>
        <dsp:cNvSpPr/>
      </dsp:nvSpPr>
      <dsp:spPr>
        <a:xfrm>
          <a:off x="4540143" y="1050412"/>
          <a:ext cx="4104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0463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4735113" y="1085870"/>
        <a:ext cx="20523" cy="20523"/>
      </dsp:txXfrm>
    </dsp:sp>
    <dsp:sp modelId="{57F85E0E-D2DB-413C-B73F-CA85F0017708}">
      <dsp:nvSpPr>
        <dsp:cNvPr id="0" name=""/>
        <dsp:cNvSpPr/>
      </dsp:nvSpPr>
      <dsp:spPr>
        <a:xfrm>
          <a:off x="1702930" y="1096132"/>
          <a:ext cx="784898" cy="991741"/>
        </a:xfrm>
        <a:custGeom>
          <a:avLst/>
          <a:gdLst/>
          <a:ahLst/>
          <a:cxnLst/>
          <a:rect l="0" t="0" r="0" b="0"/>
          <a:pathLst>
            <a:path>
              <a:moveTo>
                <a:pt x="0" y="991741"/>
              </a:moveTo>
              <a:lnTo>
                <a:pt x="392449" y="991741"/>
              </a:lnTo>
              <a:lnTo>
                <a:pt x="392449" y="0"/>
              </a:lnTo>
              <a:lnTo>
                <a:pt x="784898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2063760" y="1560384"/>
        <a:ext cx="63237" cy="63237"/>
      </dsp:txXfrm>
    </dsp:sp>
    <dsp:sp modelId="{3D591B12-EB74-486C-A4D8-C57FCEF6FCDE}">
      <dsp:nvSpPr>
        <dsp:cNvPr id="0" name=""/>
        <dsp:cNvSpPr/>
      </dsp:nvSpPr>
      <dsp:spPr>
        <a:xfrm>
          <a:off x="4540143" y="268279"/>
          <a:ext cx="41046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0463" y="4572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500" kern="1200"/>
        </a:p>
      </dsp:txBody>
      <dsp:txXfrm>
        <a:off x="4735113" y="303738"/>
        <a:ext cx="20523" cy="20523"/>
      </dsp:txXfrm>
    </dsp:sp>
    <dsp:sp modelId="{B2165CD2-8013-4CFA-ADCF-07EEA6E64158}">
      <dsp:nvSpPr>
        <dsp:cNvPr id="0" name=""/>
        <dsp:cNvSpPr/>
      </dsp:nvSpPr>
      <dsp:spPr>
        <a:xfrm>
          <a:off x="1702930" y="313999"/>
          <a:ext cx="784898" cy="1773874"/>
        </a:xfrm>
        <a:custGeom>
          <a:avLst/>
          <a:gdLst/>
          <a:ahLst/>
          <a:cxnLst/>
          <a:rect l="0" t="0" r="0" b="0"/>
          <a:pathLst>
            <a:path>
              <a:moveTo>
                <a:pt x="0" y="1773874"/>
              </a:moveTo>
              <a:lnTo>
                <a:pt x="392449" y="1773874"/>
              </a:lnTo>
              <a:lnTo>
                <a:pt x="392449" y="0"/>
              </a:lnTo>
              <a:lnTo>
                <a:pt x="784898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600" kern="1200"/>
        </a:p>
      </dsp:txBody>
      <dsp:txXfrm>
        <a:off x="2046885" y="1152442"/>
        <a:ext cx="96988" cy="96988"/>
      </dsp:txXfrm>
    </dsp:sp>
    <dsp:sp modelId="{F9DD2E70-1529-4CBF-A4CD-4A991C200C90}">
      <dsp:nvSpPr>
        <dsp:cNvPr id="0" name=""/>
        <dsp:cNvSpPr/>
      </dsp:nvSpPr>
      <dsp:spPr>
        <a:xfrm>
          <a:off x="779977" y="1852852"/>
          <a:ext cx="1375861" cy="4700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ESTONIA</a:t>
          </a:r>
          <a:endParaRPr lang="en-IE" sz="3200" kern="1200" dirty="0"/>
        </a:p>
      </dsp:txBody>
      <dsp:txXfrm>
        <a:off x="779977" y="1852852"/>
        <a:ext cx="1375861" cy="470042"/>
      </dsp:txXfrm>
    </dsp:sp>
    <dsp:sp modelId="{9178618C-E43D-43E1-A121-9E25FF41BB0A}">
      <dsp:nvSpPr>
        <dsp:cNvPr id="0" name=""/>
        <dsp:cNvSpPr/>
      </dsp:nvSpPr>
      <dsp:spPr>
        <a:xfrm>
          <a:off x="2487828" y="16191"/>
          <a:ext cx="2052315" cy="595615"/>
        </a:xfrm>
        <a:prstGeom prst="rect">
          <a:avLst/>
        </a:prstGeom>
        <a:solidFill>
          <a:srgbClr val="0070C0"/>
        </a:solidFill>
        <a:ln w="1905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solidFill>
                <a:srgbClr val="FFFFFF"/>
              </a:solidFill>
              <a:latin typeface="Aptos" panose="02110004020202020204"/>
              <a:ea typeface="+mn-ea"/>
              <a:cs typeface="+mn-cs"/>
            </a:rPr>
            <a:t>Ministry of Interior</a:t>
          </a:r>
          <a:endParaRPr lang="en-IE" sz="1200" kern="1200" dirty="0">
            <a:solidFill>
              <a:srgbClr val="FFFFFF"/>
            </a:solidFill>
            <a:latin typeface="Aptos" panose="02110004020202020204"/>
            <a:ea typeface="+mn-ea"/>
            <a:cs typeface="+mn-cs"/>
          </a:endParaRPr>
        </a:p>
      </dsp:txBody>
      <dsp:txXfrm>
        <a:off x="2487828" y="16191"/>
        <a:ext cx="2052315" cy="595615"/>
      </dsp:txXfrm>
    </dsp:sp>
    <dsp:sp modelId="{EEAD747D-B79C-4B6E-9AE4-497A5A3E96B8}">
      <dsp:nvSpPr>
        <dsp:cNvPr id="0" name=""/>
        <dsp:cNvSpPr/>
      </dsp:nvSpPr>
      <dsp:spPr>
        <a:xfrm>
          <a:off x="4950606" y="1146"/>
          <a:ext cx="3270282" cy="625705"/>
        </a:xfrm>
        <a:prstGeom prst="rect">
          <a:avLst/>
        </a:prstGeom>
        <a:solidFill>
          <a:srgbClr val="69B3E7"/>
        </a:solidFill>
        <a:ln w="1905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Estonian Police and Border Guard Board</a:t>
          </a:r>
          <a:endParaRPr lang="en-IE" sz="1200" kern="1200" dirty="0">
            <a:solidFill>
              <a:srgbClr val="FFFFFF"/>
            </a:solidFill>
            <a:latin typeface="Aptos" panose="02110004020202020204"/>
            <a:ea typeface="+mn-ea"/>
            <a:cs typeface="+mn-cs"/>
          </a:endParaRPr>
        </a:p>
      </dsp:txBody>
      <dsp:txXfrm>
        <a:off x="4950606" y="1146"/>
        <a:ext cx="3270282" cy="625705"/>
      </dsp:txXfrm>
    </dsp:sp>
    <dsp:sp modelId="{7C065335-EE4D-454E-A6EF-85C90ED78380}">
      <dsp:nvSpPr>
        <dsp:cNvPr id="0" name=""/>
        <dsp:cNvSpPr/>
      </dsp:nvSpPr>
      <dsp:spPr>
        <a:xfrm>
          <a:off x="2487828" y="783279"/>
          <a:ext cx="2052315" cy="625705"/>
        </a:xfrm>
        <a:prstGeom prst="rect">
          <a:avLst/>
        </a:prstGeom>
        <a:solidFill>
          <a:srgbClr val="0070C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Ministry of </a:t>
          </a:r>
          <a:r>
            <a:rPr lang="en-GB" sz="1200" kern="1200" dirty="0">
              <a:solidFill>
                <a:srgbClr val="FFFFFF"/>
              </a:solidFill>
              <a:latin typeface="Aptos" panose="02110004020202020204"/>
              <a:ea typeface="+mn-ea"/>
              <a:cs typeface="+mn-cs"/>
            </a:rPr>
            <a:t>Finance</a:t>
          </a:r>
          <a:endParaRPr lang="en-IE" sz="1200" kern="1200" dirty="0"/>
        </a:p>
      </dsp:txBody>
      <dsp:txXfrm>
        <a:off x="2487828" y="783279"/>
        <a:ext cx="2052315" cy="625705"/>
      </dsp:txXfrm>
    </dsp:sp>
    <dsp:sp modelId="{D44D25DD-AFB8-405F-9CC7-113EEFC59AF1}">
      <dsp:nvSpPr>
        <dsp:cNvPr id="0" name=""/>
        <dsp:cNvSpPr/>
      </dsp:nvSpPr>
      <dsp:spPr>
        <a:xfrm>
          <a:off x="4950606" y="783279"/>
          <a:ext cx="3249205" cy="625705"/>
        </a:xfrm>
        <a:prstGeom prst="rect">
          <a:avLst/>
        </a:prstGeom>
        <a:solidFill>
          <a:srgbClr val="69B3E7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solidFill>
                <a:srgbClr val="FFFFFF"/>
              </a:solidFill>
              <a:latin typeface="Aptos" panose="02110004020202020204"/>
              <a:ea typeface="+mn-ea"/>
              <a:cs typeface="+mn-cs"/>
            </a:rPr>
            <a:t>Estonian Tax and Customs Board</a:t>
          </a:r>
          <a:endParaRPr lang="en-IE" sz="1200" kern="1200" dirty="0"/>
        </a:p>
      </dsp:txBody>
      <dsp:txXfrm>
        <a:off x="4950606" y="783279"/>
        <a:ext cx="3249205" cy="625705"/>
      </dsp:txXfrm>
    </dsp:sp>
    <dsp:sp modelId="{A0592E37-BE79-4F54-99C3-BA3AABCC153E}">
      <dsp:nvSpPr>
        <dsp:cNvPr id="0" name=""/>
        <dsp:cNvSpPr/>
      </dsp:nvSpPr>
      <dsp:spPr>
        <a:xfrm>
          <a:off x="2487828" y="1565411"/>
          <a:ext cx="2052315" cy="625705"/>
        </a:xfrm>
        <a:prstGeom prst="rect">
          <a:avLst/>
        </a:prstGeom>
        <a:solidFill>
          <a:srgbClr val="0070C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Ministry of Economic Affairs and Communications</a:t>
          </a:r>
          <a:endParaRPr lang="en-IE" sz="1200" kern="1200" dirty="0"/>
        </a:p>
      </dsp:txBody>
      <dsp:txXfrm>
        <a:off x="2487828" y="1565411"/>
        <a:ext cx="2052315" cy="625705"/>
      </dsp:txXfrm>
    </dsp:sp>
    <dsp:sp modelId="{92BFA935-C204-49C5-B980-51E51165C783}">
      <dsp:nvSpPr>
        <dsp:cNvPr id="0" name=""/>
        <dsp:cNvSpPr/>
      </dsp:nvSpPr>
      <dsp:spPr>
        <a:xfrm>
          <a:off x="4950606" y="1565411"/>
          <a:ext cx="3233813" cy="625705"/>
        </a:xfrm>
        <a:prstGeom prst="rect">
          <a:avLst/>
        </a:prstGeom>
        <a:solidFill>
          <a:srgbClr val="69B3E7"/>
        </a:solidFill>
        <a:ln w="1905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Estonian Safety Investigation Bureau</a:t>
          </a:r>
          <a:endParaRPr lang="en-IE" sz="1200" kern="1200" dirty="0">
            <a:solidFill>
              <a:srgbClr val="FFFFFF"/>
            </a:solidFill>
            <a:latin typeface="Aptos" panose="02110004020202020204"/>
            <a:ea typeface="+mn-ea"/>
            <a:cs typeface="+mn-cs"/>
          </a:endParaRPr>
        </a:p>
      </dsp:txBody>
      <dsp:txXfrm>
        <a:off x="4950606" y="1565411"/>
        <a:ext cx="3233813" cy="625705"/>
      </dsp:txXfrm>
    </dsp:sp>
    <dsp:sp modelId="{BEE903C6-762D-46B4-B847-FED99217B580}">
      <dsp:nvSpPr>
        <dsp:cNvPr id="0" name=""/>
        <dsp:cNvSpPr/>
      </dsp:nvSpPr>
      <dsp:spPr>
        <a:xfrm>
          <a:off x="2487828" y="2347544"/>
          <a:ext cx="2052315" cy="625705"/>
        </a:xfrm>
        <a:prstGeom prst="rect">
          <a:avLst/>
        </a:prstGeom>
        <a:solidFill>
          <a:srgbClr val="0070C0"/>
        </a:solidFill>
        <a:ln w="1905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solidFill>
                <a:srgbClr val="FFFFFF"/>
              </a:solidFill>
              <a:latin typeface="Aptos" panose="02110004020202020204"/>
              <a:ea typeface="+mn-ea"/>
              <a:cs typeface="+mn-cs"/>
            </a:rPr>
            <a:t>Ministry of Defence</a:t>
          </a:r>
          <a:endParaRPr lang="en-IE" sz="1200" kern="1200" dirty="0">
            <a:solidFill>
              <a:srgbClr val="FFFFFF"/>
            </a:solidFill>
            <a:latin typeface="Aptos" panose="02110004020202020204"/>
            <a:ea typeface="+mn-ea"/>
            <a:cs typeface="+mn-cs"/>
          </a:endParaRPr>
        </a:p>
      </dsp:txBody>
      <dsp:txXfrm>
        <a:off x="2487828" y="2347544"/>
        <a:ext cx="2052315" cy="625705"/>
      </dsp:txXfrm>
    </dsp:sp>
    <dsp:sp modelId="{3CBB94A8-FE25-4FAA-9D05-3E1FBB2B4E94}">
      <dsp:nvSpPr>
        <dsp:cNvPr id="0" name=""/>
        <dsp:cNvSpPr/>
      </dsp:nvSpPr>
      <dsp:spPr>
        <a:xfrm>
          <a:off x="4950606" y="2347544"/>
          <a:ext cx="3249205" cy="625705"/>
        </a:xfrm>
        <a:prstGeom prst="rect">
          <a:avLst/>
        </a:prstGeom>
        <a:solidFill>
          <a:srgbClr val="69B3E7"/>
        </a:solidFill>
        <a:ln w="1905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Estonian Navy</a:t>
          </a:r>
          <a:endParaRPr lang="en-IE" sz="1200" kern="1200" dirty="0">
            <a:solidFill>
              <a:srgbClr val="FFFFFF"/>
            </a:solidFill>
            <a:latin typeface="Aptos" panose="02110004020202020204"/>
            <a:ea typeface="+mn-ea"/>
            <a:cs typeface="+mn-cs"/>
          </a:endParaRPr>
        </a:p>
      </dsp:txBody>
      <dsp:txXfrm>
        <a:off x="4950606" y="2347544"/>
        <a:ext cx="3249205" cy="625705"/>
      </dsp:txXfrm>
    </dsp:sp>
    <dsp:sp modelId="{809324F1-2C2F-4B59-9BA9-603E7DFB9A63}">
      <dsp:nvSpPr>
        <dsp:cNvPr id="0" name=""/>
        <dsp:cNvSpPr/>
      </dsp:nvSpPr>
      <dsp:spPr>
        <a:xfrm>
          <a:off x="2487828" y="3520742"/>
          <a:ext cx="2052315" cy="625705"/>
        </a:xfrm>
        <a:prstGeom prst="rect">
          <a:avLst/>
        </a:prstGeom>
        <a:solidFill>
          <a:srgbClr val="0070C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Ministry of Climate</a:t>
          </a:r>
          <a:endParaRPr lang="en-IE" sz="1200" kern="1200" dirty="0"/>
        </a:p>
      </dsp:txBody>
      <dsp:txXfrm>
        <a:off x="2487828" y="3520742"/>
        <a:ext cx="2052315" cy="625705"/>
      </dsp:txXfrm>
    </dsp:sp>
    <dsp:sp modelId="{763E9BC6-ECB8-4E8C-823D-EDEE39CCC4E1}">
      <dsp:nvSpPr>
        <dsp:cNvPr id="0" name=""/>
        <dsp:cNvSpPr/>
      </dsp:nvSpPr>
      <dsp:spPr>
        <a:xfrm>
          <a:off x="4950606" y="3129676"/>
          <a:ext cx="3249205" cy="625705"/>
        </a:xfrm>
        <a:prstGeom prst="rect">
          <a:avLst/>
        </a:prstGeom>
        <a:solidFill>
          <a:srgbClr val="69B3E7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Environmental Board</a:t>
          </a:r>
          <a:endParaRPr lang="en-IE" sz="1200" kern="1200" dirty="0"/>
        </a:p>
      </dsp:txBody>
      <dsp:txXfrm>
        <a:off x="4950606" y="3129676"/>
        <a:ext cx="3249205" cy="625705"/>
      </dsp:txXfrm>
    </dsp:sp>
    <dsp:sp modelId="{ABE2AA05-2CDD-4270-863E-9382A027FB5D}">
      <dsp:nvSpPr>
        <dsp:cNvPr id="0" name=""/>
        <dsp:cNvSpPr/>
      </dsp:nvSpPr>
      <dsp:spPr>
        <a:xfrm>
          <a:off x="4950606" y="3911809"/>
          <a:ext cx="3249205" cy="625705"/>
        </a:xfrm>
        <a:prstGeom prst="rect">
          <a:avLst/>
        </a:prstGeom>
        <a:solidFill>
          <a:srgbClr val="69B3E7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Estonian Transport Admin</a:t>
          </a:r>
          <a:r>
            <a:rPr lang="en-150" sz="1200" kern="1200" dirty="0"/>
            <a:t>i</a:t>
          </a:r>
          <a:r>
            <a:rPr lang="en-GB" sz="1200" kern="1200" dirty="0" err="1"/>
            <a:t>stration</a:t>
          </a:r>
          <a:endParaRPr lang="en-IE" sz="1200" kern="1200" dirty="0"/>
        </a:p>
      </dsp:txBody>
      <dsp:txXfrm>
        <a:off x="4950606" y="3911809"/>
        <a:ext cx="3249205" cy="6257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BA41D9D-B548-4625-778B-68A4715B808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2E26FE-7F49-3FEC-F416-7F558A1D97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1015B7-3783-451C-AA7C-642963FA906F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D673E1-AD83-FDCC-197C-4EB502A472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FF79A6-4C4D-38C2-2A1A-B9909E8AC2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E5882-298D-477A-9268-A39C82CE58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0024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AA81A7-AE5D-4F69-B5A7-7ACC36BD68CE}" type="datetimeFigureOut">
              <a:rPr lang="en-GB" smtClean="0"/>
              <a:t>28/10/2025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B6DF28-A798-4E8D-836B-BF0D0E3A7A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237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F59EF39E-8F61-E619-865D-B970021CB554}"/>
              </a:ext>
            </a:extLst>
          </p:cNvPr>
          <p:cNvSpPr/>
          <p:nvPr userDrawn="1"/>
        </p:nvSpPr>
        <p:spPr>
          <a:xfrm>
            <a:off x="0" y="385"/>
            <a:ext cx="11745625" cy="6857615"/>
          </a:xfrm>
          <a:custGeom>
            <a:avLst/>
            <a:gdLst/>
            <a:ahLst/>
            <a:cxnLst/>
            <a:rect l="l" t="t" r="r" b="b"/>
            <a:pathLst>
              <a:path w="19369405" h="11308715">
                <a:moveTo>
                  <a:pt x="0" y="11308556"/>
                </a:moveTo>
                <a:lnTo>
                  <a:pt x="19369127" y="11308556"/>
                </a:lnTo>
                <a:lnTo>
                  <a:pt x="19369127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003882"/>
          </a:solidFill>
        </p:spPr>
        <p:txBody>
          <a:bodyPr wrap="square" lIns="0" tIns="0" rIns="0" bIns="0" rtlCol="0"/>
          <a:lstStyle/>
          <a:p>
            <a:r>
              <a:rPr lang="es-ES" sz="1092" dirty="0"/>
              <a:t> </a:t>
            </a:r>
            <a:endParaRPr sz="1092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63B11B-6EE8-9A74-1DC1-5D7D31CEE86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6091" y="879258"/>
            <a:ext cx="9144000" cy="2470473"/>
          </a:xfrm>
        </p:spPr>
        <p:txBody>
          <a:bodyPr anchor="b">
            <a:normAutofit/>
          </a:bodyPr>
          <a:lstStyle>
            <a:lvl1pPr algn="l">
              <a:defRPr sz="6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6032BD-CEB3-37D3-AAFE-F14ABAE3DBF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6091" y="3684914"/>
            <a:ext cx="9144000" cy="628504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Date</a:t>
            </a:r>
            <a:endParaRPr lang="en-GB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DF1EFD04-A3CE-AE64-2673-1E58F8A5ED84}"/>
              </a:ext>
            </a:extLst>
          </p:cNvPr>
          <p:cNvSpPr/>
          <p:nvPr userDrawn="1"/>
        </p:nvSpPr>
        <p:spPr>
          <a:xfrm>
            <a:off x="446091" y="664648"/>
            <a:ext cx="7049762" cy="0"/>
          </a:xfrm>
          <a:custGeom>
            <a:avLst/>
            <a:gdLst/>
            <a:ahLst/>
            <a:cxnLst/>
            <a:rect l="l" t="t" r="r" b="b"/>
            <a:pathLst>
              <a:path w="11625580">
                <a:moveTo>
                  <a:pt x="0" y="0"/>
                </a:moveTo>
                <a:lnTo>
                  <a:pt x="11625132" y="0"/>
                </a:lnTo>
              </a:path>
            </a:pathLst>
          </a:custGeom>
          <a:ln w="31412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9" name="Imagen 18">
            <a:extLst>
              <a:ext uri="{FF2B5EF4-FFF2-40B4-BE49-F238E27FC236}">
                <a16:creationId xmlns:a16="http://schemas.microsoft.com/office/drawing/2014/main" id="{25B4A8A2-3E29-6A7E-4E66-A864B6DCBB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2311" y="5757793"/>
            <a:ext cx="3282182" cy="628503"/>
          </a:xfrm>
          <a:prstGeom prst="rect">
            <a:avLst/>
          </a:prstGeom>
        </p:spPr>
      </p:pic>
      <p:grpSp>
        <p:nvGrpSpPr>
          <p:cNvPr id="10" name="object 9">
            <a:extLst>
              <a:ext uri="{FF2B5EF4-FFF2-40B4-BE49-F238E27FC236}">
                <a16:creationId xmlns:a16="http://schemas.microsoft.com/office/drawing/2014/main" id="{A92850DD-A02E-115A-E2F6-FF8024757277}"/>
              </a:ext>
            </a:extLst>
          </p:cNvPr>
          <p:cNvGrpSpPr/>
          <p:nvPr userDrawn="1"/>
        </p:nvGrpSpPr>
        <p:grpSpPr>
          <a:xfrm>
            <a:off x="446091" y="3537761"/>
            <a:ext cx="7049762" cy="6546"/>
            <a:chOff x="734932" y="5834029"/>
            <a:chExt cx="11625580" cy="10795"/>
          </a:xfrm>
        </p:grpSpPr>
        <p:sp>
          <p:nvSpPr>
            <p:cNvPr id="11" name="object 10">
              <a:extLst>
                <a:ext uri="{FF2B5EF4-FFF2-40B4-BE49-F238E27FC236}">
                  <a16:creationId xmlns:a16="http://schemas.microsoft.com/office/drawing/2014/main" id="{B4BDCDAF-E956-19ED-76BE-750D540C9C6C}"/>
                </a:ext>
              </a:extLst>
            </p:cNvPr>
            <p:cNvSpPr/>
            <p:nvPr/>
          </p:nvSpPr>
          <p:spPr>
            <a:xfrm>
              <a:off x="734933" y="5839267"/>
              <a:ext cx="11625580" cy="0"/>
            </a:xfrm>
            <a:custGeom>
              <a:avLst/>
              <a:gdLst/>
              <a:ahLst/>
              <a:cxnLst/>
              <a:rect l="l" t="t" r="r" b="b"/>
              <a:pathLst>
                <a:path w="11625580">
                  <a:moveTo>
                    <a:pt x="11625132" y="0"/>
                  </a:moveTo>
                  <a:lnTo>
                    <a:pt x="0" y="0"/>
                  </a:lnTo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2" name="object 11">
              <a:extLst>
                <a:ext uri="{FF2B5EF4-FFF2-40B4-BE49-F238E27FC236}">
                  <a16:creationId xmlns:a16="http://schemas.microsoft.com/office/drawing/2014/main" id="{7DDCC752-7EF6-4407-0481-0C55515889A3}"/>
                </a:ext>
              </a:extLst>
            </p:cNvPr>
            <p:cNvSpPr/>
            <p:nvPr/>
          </p:nvSpPr>
          <p:spPr>
            <a:xfrm>
              <a:off x="734932" y="5839264"/>
              <a:ext cx="11625580" cy="0"/>
            </a:xfrm>
            <a:custGeom>
              <a:avLst/>
              <a:gdLst/>
              <a:ahLst/>
              <a:cxnLst/>
              <a:rect l="l" t="t" r="r" b="b"/>
              <a:pathLst>
                <a:path w="11625580">
                  <a:moveTo>
                    <a:pt x="0" y="0"/>
                  </a:moveTo>
                  <a:lnTo>
                    <a:pt x="11625132" y="0"/>
                  </a:lnTo>
                </a:path>
              </a:pathLst>
            </a:custGeom>
            <a:ln w="1047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pic>
        <p:nvPicPr>
          <p:cNvPr id="5" name="Picture 4" descr="A logo with white text and stars&#10;&#10;Description automatically generated">
            <a:extLst>
              <a:ext uri="{FF2B5EF4-FFF2-40B4-BE49-F238E27FC236}">
                <a16:creationId xmlns:a16="http://schemas.microsoft.com/office/drawing/2014/main" id="{467282C0-0FF1-9E30-97CF-A40FF607D7A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4677" y="98080"/>
            <a:ext cx="1032049" cy="142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616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umeration Sl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20448FD-5264-7EB4-28B2-4B615AE8ADD0}"/>
              </a:ext>
            </a:extLst>
          </p:cNvPr>
          <p:cNvSpPr/>
          <p:nvPr userDrawn="1"/>
        </p:nvSpPr>
        <p:spPr>
          <a:xfrm>
            <a:off x="6096000" y="558800"/>
            <a:ext cx="5026025" cy="5740400"/>
          </a:xfrm>
          <a:prstGeom prst="roundRect">
            <a:avLst/>
          </a:prstGeom>
          <a:solidFill>
            <a:srgbClr val="D2E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5DD3C3-F67E-9508-58CB-02C5763AEEC2}"/>
              </a:ext>
            </a:extLst>
          </p:cNvPr>
          <p:cNvSpPr/>
          <p:nvPr userDrawn="1"/>
        </p:nvSpPr>
        <p:spPr>
          <a:xfrm>
            <a:off x="0" y="-3908"/>
            <a:ext cx="5875020" cy="6858000"/>
          </a:xfrm>
          <a:prstGeom prst="rect">
            <a:avLst/>
          </a:prstGeom>
          <a:solidFill>
            <a:srgbClr val="D2E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B27F01-8096-BEBE-D75F-35485781F1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3523" y="558958"/>
            <a:ext cx="4970047" cy="1235552"/>
          </a:xfrm>
        </p:spPr>
        <p:txBody>
          <a:bodyPr>
            <a:normAutofit/>
          </a:bodyPr>
          <a:lstStyle>
            <a:lvl1pPr>
              <a:defRPr sz="6400" b="1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36A3220-C1C2-1A0F-45FA-0A10AE8E45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43841" y="2035175"/>
            <a:ext cx="5460048" cy="4264025"/>
          </a:xfrm>
          <a:prstGeom prst="roundRect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en-GB" dirty="0"/>
          </a:p>
        </p:txBody>
      </p:sp>
      <p:grpSp>
        <p:nvGrpSpPr>
          <p:cNvPr id="7" name="object 23">
            <a:extLst>
              <a:ext uri="{FF2B5EF4-FFF2-40B4-BE49-F238E27FC236}">
                <a16:creationId xmlns:a16="http://schemas.microsoft.com/office/drawing/2014/main" id="{BFC7E884-FB07-5269-1A3F-4C499F13144A}"/>
              </a:ext>
            </a:extLst>
          </p:cNvPr>
          <p:cNvGrpSpPr/>
          <p:nvPr/>
        </p:nvGrpSpPr>
        <p:grpSpPr>
          <a:xfrm>
            <a:off x="11423441" y="216695"/>
            <a:ext cx="322684" cy="221027"/>
            <a:chOff x="18837394" y="357346"/>
            <a:chExt cx="532130" cy="364490"/>
          </a:xfrm>
        </p:grpSpPr>
        <p:sp>
          <p:nvSpPr>
            <p:cNvPr id="8" name="object 24">
              <a:extLst>
                <a:ext uri="{FF2B5EF4-FFF2-40B4-BE49-F238E27FC236}">
                  <a16:creationId xmlns:a16="http://schemas.microsoft.com/office/drawing/2014/main" id="{85243724-44C7-F06B-874E-51FCAB1A20FB}"/>
                </a:ext>
              </a:extLst>
            </p:cNvPr>
            <p:cNvSpPr/>
            <p:nvPr/>
          </p:nvSpPr>
          <p:spPr>
            <a:xfrm>
              <a:off x="18844189" y="363915"/>
              <a:ext cx="518795" cy="351155"/>
            </a:xfrm>
            <a:custGeom>
              <a:avLst/>
              <a:gdLst/>
              <a:ahLst/>
              <a:cxnLst/>
              <a:rect l="l" t="t" r="r" b="b"/>
              <a:pathLst>
                <a:path w="518794" h="351155">
                  <a:moveTo>
                    <a:pt x="518298" y="0"/>
                  </a:moveTo>
                  <a:lnTo>
                    <a:pt x="0" y="0"/>
                  </a:lnTo>
                  <a:lnTo>
                    <a:pt x="0" y="350753"/>
                  </a:lnTo>
                  <a:lnTo>
                    <a:pt x="518298" y="350753"/>
                  </a:lnTo>
                  <a:lnTo>
                    <a:pt x="518298" y="0"/>
                  </a:lnTo>
                  <a:close/>
                </a:path>
              </a:pathLst>
            </a:custGeom>
            <a:solidFill>
              <a:srgbClr val="00388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9" name="object 25">
              <a:extLst>
                <a:ext uri="{FF2B5EF4-FFF2-40B4-BE49-F238E27FC236}">
                  <a16:creationId xmlns:a16="http://schemas.microsoft.com/office/drawing/2014/main" id="{18CD186F-BE35-2890-9B17-B022409CC954}"/>
                </a:ext>
              </a:extLst>
            </p:cNvPr>
            <p:cNvSpPr/>
            <p:nvPr/>
          </p:nvSpPr>
          <p:spPr>
            <a:xfrm>
              <a:off x="18837389" y="357345"/>
              <a:ext cx="532130" cy="364490"/>
            </a:xfrm>
            <a:custGeom>
              <a:avLst/>
              <a:gdLst/>
              <a:ahLst/>
              <a:cxnLst/>
              <a:rect l="l" t="t" r="r" b="b"/>
              <a:pathLst>
                <a:path w="532130" h="364490">
                  <a:moveTo>
                    <a:pt x="531888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354330"/>
                  </a:lnTo>
                  <a:lnTo>
                    <a:pt x="0" y="364490"/>
                  </a:lnTo>
                  <a:lnTo>
                    <a:pt x="531888" y="364490"/>
                  </a:lnTo>
                  <a:lnTo>
                    <a:pt x="531888" y="354330"/>
                  </a:lnTo>
                  <a:lnTo>
                    <a:pt x="10185" y="354330"/>
                  </a:lnTo>
                  <a:lnTo>
                    <a:pt x="10185" y="10160"/>
                  </a:lnTo>
                  <a:lnTo>
                    <a:pt x="521690" y="10160"/>
                  </a:lnTo>
                  <a:lnTo>
                    <a:pt x="521690" y="353936"/>
                  </a:lnTo>
                  <a:lnTo>
                    <a:pt x="531888" y="353936"/>
                  </a:lnTo>
                  <a:lnTo>
                    <a:pt x="531888" y="10160"/>
                  </a:lnTo>
                  <a:lnTo>
                    <a:pt x="531888" y="9982"/>
                  </a:lnTo>
                  <a:lnTo>
                    <a:pt x="5318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0" name="object 26">
              <a:extLst>
                <a:ext uri="{FF2B5EF4-FFF2-40B4-BE49-F238E27FC236}">
                  <a16:creationId xmlns:a16="http://schemas.microsoft.com/office/drawing/2014/main" id="{BF8482FB-0752-D2AB-5F64-E448E14D7066}"/>
                </a:ext>
              </a:extLst>
            </p:cNvPr>
            <p:cNvSpPr/>
            <p:nvPr/>
          </p:nvSpPr>
          <p:spPr>
            <a:xfrm>
              <a:off x="18971062" y="406613"/>
              <a:ext cx="263525" cy="262890"/>
            </a:xfrm>
            <a:custGeom>
              <a:avLst/>
              <a:gdLst/>
              <a:ahLst/>
              <a:cxnLst/>
              <a:rect l="l" t="t" r="r" b="b"/>
              <a:pathLst>
                <a:path w="263525" h="262890">
                  <a:moveTo>
                    <a:pt x="36700" y="126509"/>
                  </a:moveTo>
                  <a:lnTo>
                    <a:pt x="0" y="126509"/>
                  </a:lnTo>
                  <a:lnTo>
                    <a:pt x="11339" y="134749"/>
                  </a:lnTo>
                  <a:lnTo>
                    <a:pt x="7015" y="148079"/>
                  </a:lnTo>
                  <a:lnTo>
                    <a:pt x="18355" y="139838"/>
                  </a:lnTo>
                  <a:lnTo>
                    <a:pt x="27015" y="139838"/>
                  </a:lnTo>
                  <a:lnTo>
                    <a:pt x="25360" y="134749"/>
                  </a:lnTo>
                  <a:lnTo>
                    <a:pt x="36700" y="126509"/>
                  </a:lnTo>
                  <a:close/>
                </a:path>
                <a:path w="263525" h="262890">
                  <a:moveTo>
                    <a:pt x="27015" y="139838"/>
                  </a:moveTo>
                  <a:lnTo>
                    <a:pt x="18355" y="139838"/>
                  </a:lnTo>
                  <a:lnTo>
                    <a:pt x="29695" y="148079"/>
                  </a:lnTo>
                  <a:lnTo>
                    <a:pt x="27015" y="139838"/>
                  </a:lnTo>
                  <a:close/>
                </a:path>
                <a:path w="263525" h="262890">
                  <a:moveTo>
                    <a:pt x="18355" y="113179"/>
                  </a:moveTo>
                  <a:lnTo>
                    <a:pt x="14020" y="126509"/>
                  </a:lnTo>
                  <a:lnTo>
                    <a:pt x="22679" y="126509"/>
                  </a:lnTo>
                  <a:lnTo>
                    <a:pt x="18355" y="113179"/>
                  </a:lnTo>
                  <a:close/>
                </a:path>
                <a:path w="263525" h="262890">
                  <a:moveTo>
                    <a:pt x="52134" y="184486"/>
                  </a:moveTo>
                  <a:lnTo>
                    <a:pt x="15800" y="184486"/>
                  </a:lnTo>
                  <a:lnTo>
                    <a:pt x="27025" y="192643"/>
                  </a:lnTo>
                  <a:lnTo>
                    <a:pt x="22742" y="205847"/>
                  </a:lnTo>
                  <a:lnTo>
                    <a:pt x="33967" y="197690"/>
                  </a:lnTo>
                  <a:lnTo>
                    <a:pt x="42546" y="197690"/>
                  </a:lnTo>
                  <a:lnTo>
                    <a:pt x="40909" y="192643"/>
                  </a:lnTo>
                  <a:lnTo>
                    <a:pt x="52134" y="184486"/>
                  </a:lnTo>
                  <a:close/>
                </a:path>
                <a:path w="263525" h="262890">
                  <a:moveTo>
                    <a:pt x="42546" y="197690"/>
                  </a:moveTo>
                  <a:lnTo>
                    <a:pt x="33967" y="197690"/>
                  </a:lnTo>
                  <a:lnTo>
                    <a:pt x="45192" y="205847"/>
                  </a:lnTo>
                  <a:lnTo>
                    <a:pt x="42546" y="197690"/>
                  </a:lnTo>
                  <a:close/>
                </a:path>
                <a:path w="263525" h="262890">
                  <a:moveTo>
                    <a:pt x="33967" y="171293"/>
                  </a:moveTo>
                  <a:lnTo>
                    <a:pt x="29674" y="184486"/>
                  </a:lnTo>
                  <a:lnTo>
                    <a:pt x="38250" y="184486"/>
                  </a:lnTo>
                  <a:lnTo>
                    <a:pt x="33967" y="171293"/>
                  </a:lnTo>
                  <a:close/>
                </a:path>
                <a:path w="263525" h="262890">
                  <a:moveTo>
                    <a:pt x="92908" y="225815"/>
                  </a:moveTo>
                  <a:lnTo>
                    <a:pt x="56574" y="225815"/>
                  </a:lnTo>
                  <a:lnTo>
                    <a:pt x="67798" y="233971"/>
                  </a:lnTo>
                  <a:lnTo>
                    <a:pt x="63505" y="247165"/>
                  </a:lnTo>
                  <a:lnTo>
                    <a:pt x="74741" y="239008"/>
                  </a:lnTo>
                  <a:lnTo>
                    <a:pt x="83311" y="239008"/>
                  </a:lnTo>
                  <a:lnTo>
                    <a:pt x="81672" y="233971"/>
                  </a:lnTo>
                  <a:lnTo>
                    <a:pt x="92908" y="225815"/>
                  </a:lnTo>
                  <a:close/>
                </a:path>
                <a:path w="263525" h="262890">
                  <a:moveTo>
                    <a:pt x="83311" y="239008"/>
                  </a:moveTo>
                  <a:lnTo>
                    <a:pt x="74741" y="239008"/>
                  </a:lnTo>
                  <a:lnTo>
                    <a:pt x="85965" y="247165"/>
                  </a:lnTo>
                  <a:lnTo>
                    <a:pt x="83311" y="239008"/>
                  </a:lnTo>
                  <a:close/>
                </a:path>
                <a:path w="263525" h="262890">
                  <a:moveTo>
                    <a:pt x="74741" y="212611"/>
                  </a:moveTo>
                  <a:lnTo>
                    <a:pt x="70448" y="225815"/>
                  </a:lnTo>
                  <a:lnTo>
                    <a:pt x="79023" y="225815"/>
                  </a:lnTo>
                  <a:lnTo>
                    <a:pt x="74741" y="212611"/>
                  </a:lnTo>
                  <a:close/>
                </a:path>
                <a:path w="263525" h="262890">
                  <a:moveTo>
                    <a:pt x="150058" y="241228"/>
                  </a:moveTo>
                  <a:lnTo>
                    <a:pt x="113724" y="241228"/>
                  </a:lnTo>
                  <a:lnTo>
                    <a:pt x="124949" y="249385"/>
                  </a:lnTo>
                  <a:lnTo>
                    <a:pt x="120666" y="262588"/>
                  </a:lnTo>
                  <a:lnTo>
                    <a:pt x="131891" y="254421"/>
                  </a:lnTo>
                  <a:lnTo>
                    <a:pt x="140471" y="254421"/>
                  </a:lnTo>
                  <a:lnTo>
                    <a:pt x="138833" y="249385"/>
                  </a:lnTo>
                  <a:lnTo>
                    <a:pt x="150058" y="241228"/>
                  </a:lnTo>
                  <a:close/>
                </a:path>
                <a:path w="263525" h="262890">
                  <a:moveTo>
                    <a:pt x="140471" y="254421"/>
                  </a:moveTo>
                  <a:lnTo>
                    <a:pt x="131891" y="254421"/>
                  </a:lnTo>
                  <a:lnTo>
                    <a:pt x="143126" y="262588"/>
                  </a:lnTo>
                  <a:lnTo>
                    <a:pt x="140471" y="254421"/>
                  </a:lnTo>
                  <a:close/>
                </a:path>
                <a:path w="263525" h="262890">
                  <a:moveTo>
                    <a:pt x="131891" y="228024"/>
                  </a:moveTo>
                  <a:lnTo>
                    <a:pt x="127608" y="241228"/>
                  </a:lnTo>
                  <a:lnTo>
                    <a:pt x="136184" y="241228"/>
                  </a:lnTo>
                  <a:lnTo>
                    <a:pt x="131891" y="228024"/>
                  </a:lnTo>
                  <a:close/>
                </a:path>
                <a:path w="263525" h="262890">
                  <a:moveTo>
                    <a:pt x="206381" y="226108"/>
                  </a:moveTo>
                  <a:lnTo>
                    <a:pt x="170047" y="226108"/>
                  </a:lnTo>
                  <a:lnTo>
                    <a:pt x="181271" y="234265"/>
                  </a:lnTo>
                  <a:lnTo>
                    <a:pt x="176978" y="247458"/>
                  </a:lnTo>
                  <a:lnTo>
                    <a:pt x="188214" y="239301"/>
                  </a:lnTo>
                  <a:lnTo>
                    <a:pt x="196784" y="239301"/>
                  </a:lnTo>
                  <a:lnTo>
                    <a:pt x="195145" y="234265"/>
                  </a:lnTo>
                  <a:lnTo>
                    <a:pt x="206381" y="226108"/>
                  </a:lnTo>
                  <a:close/>
                </a:path>
                <a:path w="263525" h="262890">
                  <a:moveTo>
                    <a:pt x="196784" y="239301"/>
                  </a:moveTo>
                  <a:lnTo>
                    <a:pt x="188214" y="239301"/>
                  </a:lnTo>
                  <a:lnTo>
                    <a:pt x="199438" y="247458"/>
                  </a:lnTo>
                  <a:lnTo>
                    <a:pt x="196784" y="239301"/>
                  </a:lnTo>
                  <a:close/>
                </a:path>
                <a:path w="263525" h="262890">
                  <a:moveTo>
                    <a:pt x="188214" y="212904"/>
                  </a:moveTo>
                  <a:lnTo>
                    <a:pt x="183921" y="226108"/>
                  </a:lnTo>
                  <a:lnTo>
                    <a:pt x="192496" y="226108"/>
                  </a:lnTo>
                  <a:lnTo>
                    <a:pt x="188214" y="212904"/>
                  </a:lnTo>
                  <a:close/>
                </a:path>
                <a:path w="263525" h="262890">
                  <a:moveTo>
                    <a:pt x="247981" y="184769"/>
                  </a:moveTo>
                  <a:lnTo>
                    <a:pt x="211648" y="184769"/>
                  </a:lnTo>
                  <a:lnTo>
                    <a:pt x="222883" y="192926"/>
                  </a:lnTo>
                  <a:lnTo>
                    <a:pt x="218590" y="206129"/>
                  </a:lnTo>
                  <a:lnTo>
                    <a:pt x="229814" y="197973"/>
                  </a:lnTo>
                  <a:lnTo>
                    <a:pt x="238398" y="197973"/>
                  </a:lnTo>
                  <a:lnTo>
                    <a:pt x="236757" y="192926"/>
                  </a:lnTo>
                  <a:lnTo>
                    <a:pt x="247981" y="184769"/>
                  </a:lnTo>
                  <a:close/>
                </a:path>
                <a:path w="263525" h="262890">
                  <a:moveTo>
                    <a:pt x="238398" y="197973"/>
                  </a:moveTo>
                  <a:lnTo>
                    <a:pt x="229814" y="197973"/>
                  </a:lnTo>
                  <a:lnTo>
                    <a:pt x="241050" y="206129"/>
                  </a:lnTo>
                  <a:lnTo>
                    <a:pt x="238398" y="197973"/>
                  </a:lnTo>
                  <a:close/>
                </a:path>
                <a:path w="263525" h="262890">
                  <a:moveTo>
                    <a:pt x="229814" y="171575"/>
                  </a:moveTo>
                  <a:lnTo>
                    <a:pt x="225532" y="184769"/>
                  </a:lnTo>
                  <a:lnTo>
                    <a:pt x="234108" y="184769"/>
                  </a:lnTo>
                  <a:lnTo>
                    <a:pt x="229814" y="171575"/>
                  </a:lnTo>
                  <a:close/>
                </a:path>
                <a:path w="263525" h="262890">
                  <a:moveTo>
                    <a:pt x="263457" y="127430"/>
                  </a:moveTo>
                  <a:lnTo>
                    <a:pt x="227123" y="127430"/>
                  </a:lnTo>
                  <a:lnTo>
                    <a:pt x="238348" y="135587"/>
                  </a:lnTo>
                  <a:lnTo>
                    <a:pt x="234055" y="148780"/>
                  </a:lnTo>
                  <a:lnTo>
                    <a:pt x="245290" y="140623"/>
                  </a:lnTo>
                  <a:lnTo>
                    <a:pt x="253861" y="140623"/>
                  </a:lnTo>
                  <a:lnTo>
                    <a:pt x="252222" y="135587"/>
                  </a:lnTo>
                  <a:lnTo>
                    <a:pt x="263457" y="127430"/>
                  </a:lnTo>
                  <a:close/>
                </a:path>
                <a:path w="263525" h="262890">
                  <a:moveTo>
                    <a:pt x="253861" y="140623"/>
                  </a:moveTo>
                  <a:lnTo>
                    <a:pt x="245290" y="140623"/>
                  </a:lnTo>
                  <a:lnTo>
                    <a:pt x="256515" y="148780"/>
                  </a:lnTo>
                  <a:lnTo>
                    <a:pt x="253861" y="140623"/>
                  </a:lnTo>
                  <a:close/>
                </a:path>
                <a:path w="263525" h="262890">
                  <a:moveTo>
                    <a:pt x="245290" y="114226"/>
                  </a:moveTo>
                  <a:lnTo>
                    <a:pt x="240997" y="127430"/>
                  </a:lnTo>
                  <a:lnTo>
                    <a:pt x="249573" y="127430"/>
                  </a:lnTo>
                  <a:lnTo>
                    <a:pt x="245290" y="114226"/>
                  </a:lnTo>
                  <a:close/>
                </a:path>
                <a:path w="263525" h="262890">
                  <a:moveTo>
                    <a:pt x="248044" y="70291"/>
                  </a:moveTo>
                  <a:lnTo>
                    <a:pt x="211710" y="70291"/>
                  </a:lnTo>
                  <a:lnTo>
                    <a:pt x="222946" y="78447"/>
                  </a:lnTo>
                  <a:lnTo>
                    <a:pt x="218653" y="91641"/>
                  </a:lnTo>
                  <a:lnTo>
                    <a:pt x="229877" y="83484"/>
                  </a:lnTo>
                  <a:lnTo>
                    <a:pt x="238454" y="83484"/>
                  </a:lnTo>
                  <a:lnTo>
                    <a:pt x="236820" y="78447"/>
                  </a:lnTo>
                  <a:lnTo>
                    <a:pt x="248044" y="70291"/>
                  </a:lnTo>
                  <a:close/>
                </a:path>
                <a:path w="263525" h="262890">
                  <a:moveTo>
                    <a:pt x="238454" y="83484"/>
                  </a:moveTo>
                  <a:lnTo>
                    <a:pt x="229877" y="83484"/>
                  </a:lnTo>
                  <a:lnTo>
                    <a:pt x="241102" y="91641"/>
                  </a:lnTo>
                  <a:lnTo>
                    <a:pt x="238454" y="83484"/>
                  </a:lnTo>
                  <a:close/>
                </a:path>
                <a:path w="263525" h="262890">
                  <a:moveTo>
                    <a:pt x="229877" y="57087"/>
                  </a:moveTo>
                  <a:lnTo>
                    <a:pt x="225595" y="70291"/>
                  </a:lnTo>
                  <a:lnTo>
                    <a:pt x="234170" y="70291"/>
                  </a:lnTo>
                  <a:lnTo>
                    <a:pt x="229877" y="57087"/>
                  </a:lnTo>
                  <a:close/>
                </a:path>
                <a:path w="263525" h="262890">
                  <a:moveTo>
                    <a:pt x="206423" y="28679"/>
                  </a:moveTo>
                  <a:lnTo>
                    <a:pt x="170089" y="28679"/>
                  </a:lnTo>
                  <a:lnTo>
                    <a:pt x="181324" y="36836"/>
                  </a:lnTo>
                  <a:lnTo>
                    <a:pt x="177031" y="50029"/>
                  </a:lnTo>
                  <a:lnTo>
                    <a:pt x="188256" y="41873"/>
                  </a:lnTo>
                  <a:lnTo>
                    <a:pt x="196837" y="41873"/>
                  </a:lnTo>
                  <a:lnTo>
                    <a:pt x="195198" y="36836"/>
                  </a:lnTo>
                  <a:lnTo>
                    <a:pt x="206423" y="28679"/>
                  </a:lnTo>
                  <a:close/>
                </a:path>
                <a:path w="263525" h="262890">
                  <a:moveTo>
                    <a:pt x="196837" y="41873"/>
                  </a:moveTo>
                  <a:lnTo>
                    <a:pt x="188256" y="41873"/>
                  </a:lnTo>
                  <a:lnTo>
                    <a:pt x="199491" y="50029"/>
                  </a:lnTo>
                  <a:lnTo>
                    <a:pt x="196837" y="41873"/>
                  </a:lnTo>
                  <a:close/>
                </a:path>
                <a:path w="263525" h="262890">
                  <a:moveTo>
                    <a:pt x="188256" y="15475"/>
                  </a:moveTo>
                  <a:lnTo>
                    <a:pt x="183973" y="28679"/>
                  </a:lnTo>
                  <a:lnTo>
                    <a:pt x="192549" y="28679"/>
                  </a:lnTo>
                  <a:lnTo>
                    <a:pt x="188256" y="15475"/>
                  </a:lnTo>
                  <a:close/>
                </a:path>
                <a:path w="263525" h="262890">
                  <a:moveTo>
                    <a:pt x="149922" y="13193"/>
                  </a:moveTo>
                  <a:lnTo>
                    <a:pt x="113588" y="13193"/>
                  </a:lnTo>
                  <a:lnTo>
                    <a:pt x="124812" y="21360"/>
                  </a:lnTo>
                  <a:lnTo>
                    <a:pt x="120530" y="34553"/>
                  </a:lnTo>
                  <a:lnTo>
                    <a:pt x="131755" y="26397"/>
                  </a:lnTo>
                  <a:lnTo>
                    <a:pt x="140332" y="26397"/>
                  </a:lnTo>
                  <a:lnTo>
                    <a:pt x="138697" y="21360"/>
                  </a:lnTo>
                  <a:lnTo>
                    <a:pt x="149922" y="13193"/>
                  </a:lnTo>
                  <a:close/>
                </a:path>
                <a:path w="263525" h="262890">
                  <a:moveTo>
                    <a:pt x="140332" y="26397"/>
                  </a:moveTo>
                  <a:lnTo>
                    <a:pt x="131755" y="26397"/>
                  </a:lnTo>
                  <a:lnTo>
                    <a:pt x="142979" y="34553"/>
                  </a:lnTo>
                  <a:lnTo>
                    <a:pt x="140332" y="26397"/>
                  </a:lnTo>
                  <a:close/>
                </a:path>
                <a:path w="263525" h="262890">
                  <a:moveTo>
                    <a:pt x="131755" y="0"/>
                  </a:moveTo>
                  <a:lnTo>
                    <a:pt x="127462" y="13193"/>
                  </a:lnTo>
                  <a:lnTo>
                    <a:pt x="136048" y="13193"/>
                  </a:lnTo>
                  <a:lnTo>
                    <a:pt x="131755" y="0"/>
                  </a:lnTo>
                  <a:close/>
                </a:path>
                <a:path w="263525" h="262890">
                  <a:moveTo>
                    <a:pt x="92772" y="28606"/>
                  </a:moveTo>
                  <a:lnTo>
                    <a:pt x="56438" y="28606"/>
                  </a:lnTo>
                  <a:lnTo>
                    <a:pt x="67662" y="36763"/>
                  </a:lnTo>
                  <a:lnTo>
                    <a:pt x="63369" y="49956"/>
                  </a:lnTo>
                  <a:lnTo>
                    <a:pt x="74605" y="41799"/>
                  </a:lnTo>
                  <a:lnTo>
                    <a:pt x="83175" y="41799"/>
                  </a:lnTo>
                  <a:lnTo>
                    <a:pt x="81536" y="36763"/>
                  </a:lnTo>
                  <a:lnTo>
                    <a:pt x="92772" y="28606"/>
                  </a:lnTo>
                  <a:close/>
                </a:path>
                <a:path w="263525" h="262890">
                  <a:moveTo>
                    <a:pt x="83175" y="41799"/>
                  </a:moveTo>
                  <a:lnTo>
                    <a:pt x="74605" y="41799"/>
                  </a:lnTo>
                  <a:lnTo>
                    <a:pt x="85829" y="49956"/>
                  </a:lnTo>
                  <a:lnTo>
                    <a:pt x="83175" y="41799"/>
                  </a:lnTo>
                  <a:close/>
                </a:path>
                <a:path w="263525" h="262890">
                  <a:moveTo>
                    <a:pt x="74605" y="15402"/>
                  </a:moveTo>
                  <a:lnTo>
                    <a:pt x="70311" y="28606"/>
                  </a:lnTo>
                  <a:lnTo>
                    <a:pt x="78887" y="28606"/>
                  </a:lnTo>
                  <a:lnTo>
                    <a:pt x="74605" y="15402"/>
                  </a:lnTo>
                  <a:close/>
                </a:path>
                <a:path w="263525" h="262890">
                  <a:moveTo>
                    <a:pt x="52637" y="69432"/>
                  </a:moveTo>
                  <a:lnTo>
                    <a:pt x="16303" y="69432"/>
                  </a:lnTo>
                  <a:lnTo>
                    <a:pt x="27527" y="77589"/>
                  </a:lnTo>
                  <a:lnTo>
                    <a:pt x="23245" y="90793"/>
                  </a:lnTo>
                  <a:lnTo>
                    <a:pt x="34470" y="82636"/>
                  </a:lnTo>
                  <a:lnTo>
                    <a:pt x="43049" y="82636"/>
                  </a:lnTo>
                  <a:lnTo>
                    <a:pt x="41412" y="77589"/>
                  </a:lnTo>
                  <a:lnTo>
                    <a:pt x="52637" y="69432"/>
                  </a:lnTo>
                  <a:close/>
                </a:path>
                <a:path w="263525" h="262890">
                  <a:moveTo>
                    <a:pt x="43049" y="82636"/>
                  </a:moveTo>
                  <a:lnTo>
                    <a:pt x="34470" y="82636"/>
                  </a:lnTo>
                  <a:lnTo>
                    <a:pt x="45694" y="90793"/>
                  </a:lnTo>
                  <a:lnTo>
                    <a:pt x="43049" y="82636"/>
                  </a:lnTo>
                  <a:close/>
                </a:path>
                <a:path w="263525" h="262890">
                  <a:moveTo>
                    <a:pt x="34470" y="56239"/>
                  </a:moveTo>
                  <a:lnTo>
                    <a:pt x="30187" y="69432"/>
                  </a:lnTo>
                  <a:lnTo>
                    <a:pt x="38763" y="69432"/>
                  </a:lnTo>
                  <a:lnTo>
                    <a:pt x="34470" y="56239"/>
                  </a:lnTo>
                  <a:close/>
                </a:path>
              </a:pathLst>
            </a:custGeom>
            <a:solidFill>
              <a:srgbClr val="FFCD0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3F5C7C0-5472-BA8F-2240-36F5F52B56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558800"/>
            <a:ext cx="5026025" cy="5740400"/>
          </a:xfrm>
          <a:prstGeom prst="roundRect">
            <a:avLst/>
          </a:prstGeom>
        </p:spPr>
        <p:txBody>
          <a:bodyPr/>
          <a:lstStyle>
            <a:lvl1pPr marL="514350" indent="-514350">
              <a:buFont typeface="+mj-lt"/>
              <a:buAutoNum type="arabicPeriod"/>
              <a:defRPr>
                <a:solidFill>
                  <a:srgbClr val="003882"/>
                </a:solidFill>
              </a:defRPr>
            </a:lvl1pPr>
            <a:lvl2pPr marL="914400" indent="-457200">
              <a:buFont typeface="+mj-lt"/>
              <a:buAutoNum type="arabicPeriod"/>
              <a:defRPr>
                <a:solidFill>
                  <a:srgbClr val="003882"/>
                </a:solidFill>
              </a:defRPr>
            </a:lvl2pPr>
            <a:lvl3pPr marL="1371600" indent="-457200">
              <a:buFont typeface="+mj-lt"/>
              <a:buAutoNum type="arabicPeriod"/>
              <a:defRPr>
                <a:solidFill>
                  <a:srgbClr val="003882"/>
                </a:solidFill>
              </a:defRPr>
            </a:lvl3pPr>
            <a:lvl4pPr marL="1714500" indent="-342900">
              <a:buFont typeface="+mj-lt"/>
              <a:buAutoNum type="arabicPeriod"/>
              <a:defRPr>
                <a:solidFill>
                  <a:srgbClr val="003882"/>
                </a:solidFill>
              </a:defRPr>
            </a:lvl4pPr>
            <a:lvl5pPr marL="2171700" indent="-342900">
              <a:buFont typeface="+mj-lt"/>
              <a:buAutoNum type="arabicPeriod"/>
              <a:defRPr>
                <a:solidFill>
                  <a:srgbClr val="00388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pic>
        <p:nvPicPr>
          <p:cNvPr id="11" name="Picture 10" descr="A blue text and stars on a black background&#10;&#10;Description automatically generated">
            <a:extLst>
              <a:ext uri="{FF2B5EF4-FFF2-40B4-BE49-F238E27FC236}">
                <a16:creationId xmlns:a16="http://schemas.microsoft.com/office/drawing/2014/main" id="{AEAF7049-F9D8-FD58-4C44-46ED1941C0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33" y="35202"/>
            <a:ext cx="575290" cy="79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10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mparison Slide multi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94A6A-9EF5-4CAD-DE75-D6F6CE44D0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3385" y="357919"/>
            <a:ext cx="10414000" cy="1325563"/>
          </a:xfrm>
        </p:spPr>
        <p:txBody>
          <a:bodyPr>
            <a:normAutofit/>
          </a:bodyPr>
          <a:lstStyle>
            <a:lvl1pPr algn="ctr">
              <a:defRPr sz="6400" b="1">
                <a:solidFill>
                  <a:srgbClr val="003882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CF9DE-8E70-F28B-8976-284782B8CD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4197" y="1825625"/>
            <a:ext cx="5181600" cy="466724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A1BB6C-4F87-2A8D-6FA2-DA09957F77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pic>
        <p:nvPicPr>
          <p:cNvPr id="5" name="Picture 4" descr="A blue text and stars on a black background&#10;&#10;Description automatically generated">
            <a:extLst>
              <a:ext uri="{FF2B5EF4-FFF2-40B4-BE49-F238E27FC236}">
                <a16:creationId xmlns:a16="http://schemas.microsoft.com/office/drawing/2014/main" id="{45B8E7E1-348A-3350-38FC-B11C1A9B9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33" y="35202"/>
            <a:ext cx="575290" cy="79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853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Slide mutimedia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B450DFD-F86F-919C-3DA6-48D130B94299}"/>
              </a:ext>
            </a:extLst>
          </p:cNvPr>
          <p:cNvSpPr/>
          <p:nvPr userDrawn="1"/>
        </p:nvSpPr>
        <p:spPr>
          <a:xfrm>
            <a:off x="0" y="-1"/>
            <a:ext cx="11724640" cy="5466887"/>
          </a:xfrm>
          <a:prstGeom prst="rect">
            <a:avLst/>
          </a:prstGeom>
          <a:solidFill>
            <a:srgbClr val="69B3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CDAAF-7F07-56E6-B858-BBDC5FA7F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608" y="1681163"/>
            <a:ext cx="5494968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C6151-D2F1-7B90-56FF-88BFA30ED7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608" y="2505074"/>
            <a:ext cx="5494967" cy="398779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35F40E-70D7-8E9C-CB0F-312D132E16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E03B6B-826D-821F-3565-A18122EDB6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987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27B4AC0-F1F2-7266-8D25-5D5E4F61C5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3523" y="357919"/>
            <a:ext cx="10465923" cy="1325563"/>
          </a:xfrm>
        </p:spPr>
        <p:txBody>
          <a:bodyPr>
            <a:normAutofit/>
          </a:bodyPr>
          <a:lstStyle>
            <a:lvl1pPr algn="ctr">
              <a:defRPr sz="6400" b="1">
                <a:solidFill>
                  <a:srgbClr val="003882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7FCB731-269A-5938-6655-FB81EE5807B1}"/>
              </a:ext>
            </a:extLst>
          </p:cNvPr>
          <p:cNvSpPr/>
          <p:nvPr userDrawn="1"/>
        </p:nvSpPr>
        <p:spPr>
          <a:xfrm>
            <a:off x="0" y="5466888"/>
            <a:ext cx="11724640" cy="237951"/>
          </a:xfrm>
          <a:prstGeom prst="rect">
            <a:avLst/>
          </a:prstGeom>
          <a:solidFill>
            <a:srgbClr val="96CAE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BBC180-0805-00D5-5BAE-A079FE4FF399}"/>
              </a:ext>
            </a:extLst>
          </p:cNvPr>
          <p:cNvSpPr/>
          <p:nvPr userDrawn="1"/>
        </p:nvSpPr>
        <p:spPr>
          <a:xfrm>
            <a:off x="0" y="5704840"/>
            <a:ext cx="11724640" cy="241936"/>
          </a:xfrm>
          <a:prstGeom prst="rect">
            <a:avLst/>
          </a:prstGeom>
          <a:solidFill>
            <a:srgbClr val="B4D9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FEB4A7-5D53-3C9B-2463-E14EEEEC6247}"/>
              </a:ext>
            </a:extLst>
          </p:cNvPr>
          <p:cNvSpPr/>
          <p:nvPr userDrawn="1"/>
        </p:nvSpPr>
        <p:spPr>
          <a:xfrm>
            <a:off x="0" y="5946775"/>
            <a:ext cx="11724640" cy="911225"/>
          </a:xfrm>
          <a:prstGeom prst="rect">
            <a:avLst/>
          </a:prstGeom>
          <a:solidFill>
            <a:srgbClr val="D2E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0" name="object 23">
            <a:extLst>
              <a:ext uri="{FF2B5EF4-FFF2-40B4-BE49-F238E27FC236}">
                <a16:creationId xmlns:a16="http://schemas.microsoft.com/office/drawing/2014/main" id="{9B812B17-8891-7F68-9240-80FC8AB079F5}"/>
              </a:ext>
            </a:extLst>
          </p:cNvPr>
          <p:cNvGrpSpPr/>
          <p:nvPr/>
        </p:nvGrpSpPr>
        <p:grpSpPr>
          <a:xfrm>
            <a:off x="11423441" y="216695"/>
            <a:ext cx="322684" cy="221027"/>
            <a:chOff x="18837394" y="357346"/>
            <a:chExt cx="532130" cy="364490"/>
          </a:xfrm>
        </p:grpSpPr>
        <p:sp>
          <p:nvSpPr>
            <p:cNvPr id="21" name="object 24">
              <a:extLst>
                <a:ext uri="{FF2B5EF4-FFF2-40B4-BE49-F238E27FC236}">
                  <a16:creationId xmlns:a16="http://schemas.microsoft.com/office/drawing/2014/main" id="{38DA5650-A5D6-75D9-9297-B5AE074E58E8}"/>
                </a:ext>
              </a:extLst>
            </p:cNvPr>
            <p:cNvSpPr/>
            <p:nvPr/>
          </p:nvSpPr>
          <p:spPr>
            <a:xfrm>
              <a:off x="18844189" y="363915"/>
              <a:ext cx="518795" cy="351155"/>
            </a:xfrm>
            <a:custGeom>
              <a:avLst/>
              <a:gdLst/>
              <a:ahLst/>
              <a:cxnLst/>
              <a:rect l="l" t="t" r="r" b="b"/>
              <a:pathLst>
                <a:path w="518794" h="351155">
                  <a:moveTo>
                    <a:pt x="518298" y="0"/>
                  </a:moveTo>
                  <a:lnTo>
                    <a:pt x="0" y="0"/>
                  </a:lnTo>
                  <a:lnTo>
                    <a:pt x="0" y="350753"/>
                  </a:lnTo>
                  <a:lnTo>
                    <a:pt x="518298" y="350753"/>
                  </a:lnTo>
                  <a:lnTo>
                    <a:pt x="518298" y="0"/>
                  </a:lnTo>
                  <a:close/>
                </a:path>
              </a:pathLst>
            </a:custGeom>
            <a:solidFill>
              <a:srgbClr val="00388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22" name="object 25">
              <a:extLst>
                <a:ext uri="{FF2B5EF4-FFF2-40B4-BE49-F238E27FC236}">
                  <a16:creationId xmlns:a16="http://schemas.microsoft.com/office/drawing/2014/main" id="{BE7FACB6-8C80-6CEC-EB5E-D9B70BE9B0F0}"/>
                </a:ext>
              </a:extLst>
            </p:cNvPr>
            <p:cNvSpPr/>
            <p:nvPr/>
          </p:nvSpPr>
          <p:spPr>
            <a:xfrm>
              <a:off x="18837389" y="357345"/>
              <a:ext cx="532130" cy="364490"/>
            </a:xfrm>
            <a:custGeom>
              <a:avLst/>
              <a:gdLst/>
              <a:ahLst/>
              <a:cxnLst/>
              <a:rect l="l" t="t" r="r" b="b"/>
              <a:pathLst>
                <a:path w="532130" h="364490">
                  <a:moveTo>
                    <a:pt x="531888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354330"/>
                  </a:lnTo>
                  <a:lnTo>
                    <a:pt x="0" y="364490"/>
                  </a:lnTo>
                  <a:lnTo>
                    <a:pt x="531888" y="364490"/>
                  </a:lnTo>
                  <a:lnTo>
                    <a:pt x="531888" y="354330"/>
                  </a:lnTo>
                  <a:lnTo>
                    <a:pt x="10185" y="354330"/>
                  </a:lnTo>
                  <a:lnTo>
                    <a:pt x="10185" y="10160"/>
                  </a:lnTo>
                  <a:lnTo>
                    <a:pt x="521690" y="10160"/>
                  </a:lnTo>
                  <a:lnTo>
                    <a:pt x="521690" y="353936"/>
                  </a:lnTo>
                  <a:lnTo>
                    <a:pt x="531888" y="353936"/>
                  </a:lnTo>
                  <a:lnTo>
                    <a:pt x="531888" y="10160"/>
                  </a:lnTo>
                  <a:lnTo>
                    <a:pt x="531888" y="9982"/>
                  </a:lnTo>
                  <a:lnTo>
                    <a:pt x="5318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23" name="object 26">
              <a:extLst>
                <a:ext uri="{FF2B5EF4-FFF2-40B4-BE49-F238E27FC236}">
                  <a16:creationId xmlns:a16="http://schemas.microsoft.com/office/drawing/2014/main" id="{A30D0203-09D5-7A35-9FAD-56FE27E492AC}"/>
                </a:ext>
              </a:extLst>
            </p:cNvPr>
            <p:cNvSpPr/>
            <p:nvPr/>
          </p:nvSpPr>
          <p:spPr>
            <a:xfrm>
              <a:off x="18971062" y="406613"/>
              <a:ext cx="263525" cy="262890"/>
            </a:xfrm>
            <a:custGeom>
              <a:avLst/>
              <a:gdLst/>
              <a:ahLst/>
              <a:cxnLst/>
              <a:rect l="l" t="t" r="r" b="b"/>
              <a:pathLst>
                <a:path w="263525" h="262890">
                  <a:moveTo>
                    <a:pt x="36700" y="126509"/>
                  </a:moveTo>
                  <a:lnTo>
                    <a:pt x="0" y="126509"/>
                  </a:lnTo>
                  <a:lnTo>
                    <a:pt x="11339" y="134749"/>
                  </a:lnTo>
                  <a:lnTo>
                    <a:pt x="7015" y="148079"/>
                  </a:lnTo>
                  <a:lnTo>
                    <a:pt x="18355" y="139838"/>
                  </a:lnTo>
                  <a:lnTo>
                    <a:pt x="27015" y="139838"/>
                  </a:lnTo>
                  <a:lnTo>
                    <a:pt x="25360" y="134749"/>
                  </a:lnTo>
                  <a:lnTo>
                    <a:pt x="36700" y="126509"/>
                  </a:lnTo>
                  <a:close/>
                </a:path>
                <a:path w="263525" h="262890">
                  <a:moveTo>
                    <a:pt x="27015" y="139838"/>
                  </a:moveTo>
                  <a:lnTo>
                    <a:pt x="18355" y="139838"/>
                  </a:lnTo>
                  <a:lnTo>
                    <a:pt x="29695" y="148079"/>
                  </a:lnTo>
                  <a:lnTo>
                    <a:pt x="27015" y="139838"/>
                  </a:lnTo>
                  <a:close/>
                </a:path>
                <a:path w="263525" h="262890">
                  <a:moveTo>
                    <a:pt x="18355" y="113179"/>
                  </a:moveTo>
                  <a:lnTo>
                    <a:pt x="14020" y="126509"/>
                  </a:lnTo>
                  <a:lnTo>
                    <a:pt x="22679" y="126509"/>
                  </a:lnTo>
                  <a:lnTo>
                    <a:pt x="18355" y="113179"/>
                  </a:lnTo>
                  <a:close/>
                </a:path>
                <a:path w="263525" h="262890">
                  <a:moveTo>
                    <a:pt x="52134" y="184486"/>
                  </a:moveTo>
                  <a:lnTo>
                    <a:pt x="15800" y="184486"/>
                  </a:lnTo>
                  <a:lnTo>
                    <a:pt x="27025" y="192643"/>
                  </a:lnTo>
                  <a:lnTo>
                    <a:pt x="22742" y="205847"/>
                  </a:lnTo>
                  <a:lnTo>
                    <a:pt x="33967" y="197690"/>
                  </a:lnTo>
                  <a:lnTo>
                    <a:pt x="42546" y="197690"/>
                  </a:lnTo>
                  <a:lnTo>
                    <a:pt x="40909" y="192643"/>
                  </a:lnTo>
                  <a:lnTo>
                    <a:pt x="52134" y="184486"/>
                  </a:lnTo>
                  <a:close/>
                </a:path>
                <a:path w="263525" h="262890">
                  <a:moveTo>
                    <a:pt x="42546" y="197690"/>
                  </a:moveTo>
                  <a:lnTo>
                    <a:pt x="33967" y="197690"/>
                  </a:lnTo>
                  <a:lnTo>
                    <a:pt x="45192" y="205847"/>
                  </a:lnTo>
                  <a:lnTo>
                    <a:pt x="42546" y="197690"/>
                  </a:lnTo>
                  <a:close/>
                </a:path>
                <a:path w="263525" h="262890">
                  <a:moveTo>
                    <a:pt x="33967" y="171293"/>
                  </a:moveTo>
                  <a:lnTo>
                    <a:pt x="29674" y="184486"/>
                  </a:lnTo>
                  <a:lnTo>
                    <a:pt x="38250" y="184486"/>
                  </a:lnTo>
                  <a:lnTo>
                    <a:pt x="33967" y="171293"/>
                  </a:lnTo>
                  <a:close/>
                </a:path>
                <a:path w="263525" h="262890">
                  <a:moveTo>
                    <a:pt x="92908" y="225815"/>
                  </a:moveTo>
                  <a:lnTo>
                    <a:pt x="56574" y="225815"/>
                  </a:lnTo>
                  <a:lnTo>
                    <a:pt x="67798" y="233971"/>
                  </a:lnTo>
                  <a:lnTo>
                    <a:pt x="63505" y="247165"/>
                  </a:lnTo>
                  <a:lnTo>
                    <a:pt x="74741" y="239008"/>
                  </a:lnTo>
                  <a:lnTo>
                    <a:pt x="83311" y="239008"/>
                  </a:lnTo>
                  <a:lnTo>
                    <a:pt x="81672" y="233971"/>
                  </a:lnTo>
                  <a:lnTo>
                    <a:pt x="92908" y="225815"/>
                  </a:lnTo>
                  <a:close/>
                </a:path>
                <a:path w="263525" h="262890">
                  <a:moveTo>
                    <a:pt x="83311" y="239008"/>
                  </a:moveTo>
                  <a:lnTo>
                    <a:pt x="74741" y="239008"/>
                  </a:lnTo>
                  <a:lnTo>
                    <a:pt x="85965" y="247165"/>
                  </a:lnTo>
                  <a:lnTo>
                    <a:pt x="83311" y="239008"/>
                  </a:lnTo>
                  <a:close/>
                </a:path>
                <a:path w="263525" h="262890">
                  <a:moveTo>
                    <a:pt x="74741" y="212611"/>
                  </a:moveTo>
                  <a:lnTo>
                    <a:pt x="70448" y="225815"/>
                  </a:lnTo>
                  <a:lnTo>
                    <a:pt x="79023" y="225815"/>
                  </a:lnTo>
                  <a:lnTo>
                    <a:pt x="74741" y="212611"/>
                  </a:lnTo>
                  <a:close/>
                </a:path>
                <a:path w="263525" h="262890">
                  <a:moveTo>
                    <a:pt x="150058" y="241228"/>
                  </a:moveTo>
                  <a:lnTo>
                    <a:pt x="113724" y="241228"/>
                  </a:lnTo>
                  <a:lnTo>
                    <a:pt x="124949" y="249385"/>
                  </a:lnTo>
                  <a:lnTo>
                    <a:pt x="120666" y="262588"/>
                  </a:lnTo>
                  <a:lnTo>
                    <a:pt x="131891" y="254421"/>
                  </a:lnTo>
                  <a:lnTo>
                    <a:pt x="140471" y="254421"/>
                  </a:lnTo>
                  <a:lnTo>
                    <a:pt x="138833" y="249385"/>
                  </a:lnTo>
                  <a:lnTo>
                    <a:pt x="150058" y="241228"/>
                  </a:lnTo>
                  <a:close/>
                </a:path>
                <a:path w="263525" h="262890">
                  <a:moveTo>
                    <a:pt x="140471" y="254421"/>
                  </a:moveTo>
                  <a:lnTo>
                    <a:pt x="131891" y="254421"/>
                  </a:lnTo>
                  <a:lnTo>
                    <a:pt x="143126" y="262588"/>
                  </a:lnTo>
                  <a:lnTo>
                    <a:pt x="140471" y="254421"/>
                  </a:lnTo>
                  <a:close/>
                </a:path>
                <a:path w="263525" h="262890">
                  <a:moveTo>
                    <a:pt x="131891" y="228024"/>
                  </a:moveTo>
                  <a:lnTo>
                    <a:pt x="127608" y="241228"/>
                  </a:lnTo>
                  <a:lnTo>
                    <a:pt x="136184" y="241228"/>
                  </a:lnTo>
                  <a:lnTo>
                    <a:pt x="131891" y="228024"/>
                  </a:lnTo>
                  <a:close/>
                </a:path>
                <a:path w="263525" h="262890">
                  <a:moveTo>
                    <a:pt x="206381" y="226108"/>
                  </a:moveTo>
                  <a:lnTo>
                    <a:pt x="170047" y="226108"/>
                  </a:lnTo>
                  <a:lnTo>
                    <a:pt x="181271" y="234265"/>
                  </a:lnTo>
                  <a:lnTo>
                    <a:pt x="176978" y="247458"/>
                  </a:lnTo>
                  <a:lnTo>
                    <a:pt x="188214" y="239301"/>
                  </a:lnTo>
                  <a:lnTo>
                    <a:pt x="196784" y="239301"/>
                  </a:lnTo>
                  <a:lnTo>
                    <a:pt x="195145" y="234265"/>
                  </a:lnTo>
                  <a:lnTo>
                    <a:pt x="206381" y="226108"/>
                  </a:lnTo>
                  <a:close/>
                </a:path>
                <a:path w="263525" h="262890">
                  <a:moveTo>
                    <a:pt x="196784" y="239301"/>
                  </a:moveTo>
                  <a:lnTo>
                    <a:pt x="188214" y="239301"/>
                  </a:lnTo>
                  <a:lnTo>
                    <a:pt x="199438" y="247458"/>
                  </a:lnTo>
                  <a:lnTo>
                    <a:pt x="196784" y="239301"/>
                  </a:lnTo>
                  <a:close/>
                </a:path>
                <a:path w="263525" h="262890">
                  <a:moveTo>
                    <a:pt x="188214" y="212904"/>
                  </a:moveTo>
                  <a:lnTo>
                    <a:pt x="183921" y="226108"/>
                  </a:lnTo>
                  <a:lnTo>
                    <a:pt x="192496" y="226108"/>
                  </a:lnTo>
                  <a:lnTo>
                    <a:pt x="188214" y="212904"/>
                  </a:lnTo>
                  <a:close/>
                </a:path>
                <a:path w="263525" h="262890">
                  <a:moveTo>
                    <a:pt x="247981" y="184769"/>
                  </a:moveTo>
                  <a:lnTo>
                    <a:pt x="211648" y="184769"/>
                  </a:lnTo>
                  <a:lnTo>
                    <a:pt x="222883" y="192926"/>
                  </a:lnTo>
                  <a:lnTo>
                    <a:pt x="218590" y="206129"/>
                  </a:lnTo>
                  <a:lnTo>
                    <a:pt x="229814" y="197973"/>
                  </a:lnTo>
                  <a:lnTo>
                    <a:pt x="238398" y="197973"/>
                  </a:lnTo>
                  <a:lnTo>
                    <a:pt x="236757" y="192926"/>
                  </a:lnTo>
                  <a:lnTo>
                    <a:pt x="247981" y="184769"/>
                  </a:lnTo>
                  <a:close/>
                </a:path>
                <a:path w="263525" h="262890">
                  <a:moveTo>
                    <a:pt x="238398" y="197973"/>
                  </a:moveTo>
                  <a:lnTo>
                    <a:pt x="229814" y="197973"/>
                  </a:lnTo>
                  <a:lnTo>
                    <a:pt x="241050" y="206129"/>
                  </a:lnTo>
                  <a:lnTo>
                    <a:pt x="238398" y="197973"/>
                  </a:lnTo>
                  <a:close/>
                </a:path>
                <a:path w="263525" h="262890">
                  <a:moveTo>
                    <a:pt x="229814" y="171575"/>
                  </a:moveTo>
                  <a:lnTo>
                    <a:pt x="225532" y="184769"/>
                  </a:lnTo>
                  <a:lnTo>
                    <a:pt x="234108" y="184769"/>
                  </a:lnTo>
                  <a:lnTo>
                    <a:pt x="229814" y="171575"/>
                  </a:lnTo>
                  <a:close/>
                </a:path>
                <a:path w="263525" h="262890">
                  <a:moveTo>
                    <a:pt x="263457" y="127430"/>
                  </a:moveTo>
                  <a:lnTo>
                    <a:pt x="227123" y="127430"/>
                  </a:lnTo>
                  <a:lnTo>
                    <a:pt x="238348" y="135587"/>
                  </a:lnTo>
                  <a:lnTo>
                    <a:pt x="234055" y="148780"/>
                  </a:lnTo>
                  <a:lnTo>
                    <a:pt x="245290" y="140623"/>
                  </a:lnTo>
                  <a:lnTo>
                    <a:pt x="253861" y="140623"/>
                  </a:lnTo>
                  <a:lnTo>
                    <a:pt x="252222" y="135587"/>
                  </a:lnTo>
                  <a:lnTo>
                    <a:pt x="263457" y="127430"/>
                  </a:lnTo>
                  <a:close/>
                </a:path>
                <a:path w="263525" h="262890">
                  <a:moveTo>
                    <a:pt x="253861" y="140623"/>
                  </a:moveTo>
                  <a:lnTo>
                    <a:pt x="245290" y="140623"/>
                  </a:lnTo>
                  <a:lnTo>
                    <a:pt x="256515" y="148780"/>
                  </a:lnTo>
                  <a:lnTo>
                    <a:pt x="253861" y="140623"/>
                  </a:lnTo>
                  <a:close/>
                </a:path>
                <a:path w="263525" h="262890">
                  <a:moveTo>
                    <a:pt x="245290" y="114226"/>
                  </a:moveTo>
                  <a:lnTo>
                    <a:pt x="240997" y="127430"/>
                  </a:lnTo>
                  <a:lnTo>
                    <a:pt x="249573" y="127430"/>
                  </a:lnTo>
                  <a:lnTo>
                    <a:pt x="245290" y="114226"/>
                  </a:lnTo>
                  <a:close/>
                </a:path>
                <a:path w="263525" h="262890">
                  <a:moveTo>
                    <a:pt x="248044" y="70291"/>
                  </a:moveTo>
                  <a:lnTo>
                    <a:pt x="211710" y="70291"/>
                  </a:lnTo>
                  <a:lnTo>
                    <a:pt x="222946" y="78447"/>
                  </a:lnTo>
                  <a:lnTo>
                    <a:pt x="218653" y="91641"/>
                  </a:lnTo>
                  <a:lnTo>
                    <a:pt x="229877" y="83484"/>
                  </a:lnTo>
                  <a:lnTo>
                    <a:pt x="238454" y="83484"/>
                  </a:lnTo>
                  <a:lnTo>
                    <a:pt x="236820" y="78447"/>
                  </a:lnTo>
                  <a:lnTo>
                    <a:pt x="248044" y="70291"/>
                  </a:lnTo>
                  <a:close/>
                </a:path>
                <a:path w="263525" h="262890">
                  <a:moveTo>
                    <a:pt x="238454" y="83484"/>
                  </a:moveTo>
                  <a:lnTo>
                    <a:pt x="229877" y="83484"/>
                  </a:lnTo>
                  <a:lnTo>
                    <a:pt x="241102" y="91641"/>
                  </a:lnTo>
                  <a:lnTo>
                    <a:pt x="238454" y="83484"/>
                  </a:lnTo>
                  <a:close/>
                </a:path>
                <a:path w="263525" h="262890">
                  <a:moveTo>
                    <a:pt x="229877" y="57087"/>
                  </a:moveTo>
                  <a:lnTo>
                    <a:pt x="225595" y="70291"/>
                  </a:lnTo>
                  <a:lnTo>
                    <a:pt x="234170" y="70291"/>
                  </a:lnTo>
                  <a:lnTo>
                    <a:pt x="229877" y="57087"/>
                  </a:lnTo>
                  <a:close/>
                </a:path>
                <a:path w="263525" h="262890">
                  <a:moveTo>
                    <a:pt x="206423" y="28679"/>
                  </a:moveTo>
                  <a:lnTo>
                    <a:pt x="170089" y="28679"/>
                  </a:lnTo>
                  <a:lnTo>
                    <a:pt x="181324" y="36836"/>
                  </a:lnTo>
                  <a:lnTo>
                    <a:pt x="177031" y="50029"/>
                  </a:lnTo>
                  <a:lnTo>
                    <a:pt x="188256" y="41873"/>
                  </a:lnTo>
                  <a:lnTo>
                    <a:pt x="196837" y="41873"/>
                  </a:lnTo>
                  <a:lnTo>
                    <a:pt x="195198" y="36836"/>
                  </a:lnTo>
                  <a:lnTo>
                    <a:pt x="206423" y="28679"/>
                  </a:lnTo>
                  <a:close/>
                </a:path>
                <a:path w="263525" h="262890">
                  <a:moveTo>
                    <a:pt x="196837" y="41873"/>
                  </a:moveTo>
                  <a:lnTo>
                    <a:pt x="188256" y="41873"/>
                  </a:lnTo>
                  <a:lnTo>
                    <a:pt x="199491" y="50029"/>
                  </a:lnTo>
                  <a:lnTo>
                    <a:pt x="196837" y="41873"/>
                  </a:lnTo>
                  <a:close/>
                </a:path>
                <a:path w="263525" h="262890">
                  <a:moveTo>
                    <a:pt x="188256" y="15475"/>
                  </a:moveTo>
                  <a:lnTo>
                    <a:pt x="183973" y="28679"/>
                  </a:lnTo>
                  <a:lnTo>
                    <a:pt x="192549" y="28679"/>
                  </a:lnTo>
                  <a:lnTo>
                    <a:pt x="188256" y="15475"/>
                  </a:lnTo>
                  <a:close/>
                </a:path>
                <a:path w="263525" h="262890">
                  <a:moveTo>
                    <a:pt x="149922" y="13193"/>
                  </a:moveTo>
                  <a:lnTo>
                    <a:pt x="113588" y="13193"/>
                  </a:lnTo>
                  <a:lnTo>
                    <a:pt x="124812" y="21360"/>
                  </a:lnTo>
                  <a:lnTo>
                    <a:pt x="120530" y="34553"/>
                  </a:lnTo>
                  <a:lnTo>
                    <a:pt x="131755" y="26397"/>
                  </a:lnTo>
                  <a:lnTo>
                    <a:pt x="140332" y="26397"/>
                  </a:lnTo>
                  <a:lnTo>
                    <a:pt x="138697" y="21360"/>
                  </a:lnTo>
                  <a:lnTo>
                    <a:pt x="149922" y="13193"/>
                  </a:lnTo>
                  <a:close/>
                </a:path>
                <a:path w="263525" h="262890">
                  <a:moveTo>
                    <a:pt x="140332" y="26397"/>
                  </a:moveTo>
                  <a:lnTo>
                    <a:pt x="131755" y="26397"/>
                  </a:lnTo>
                  <a:lnTo>
                    <a:pt x="142979" y="34553"/>
                  </a:lnTo>
                  <a:lnTo>
                    <a:pt x="140332" y="26397"/>
                  </a:lnTo>
                  <a:close/>
                </a:path>
                <a:path w="263525" h="262890">
                  <a:moveTo>
                    <a:pt x="131755" y="0"/>
                  </a:moveTo>
                  <a:lnTo>
                    <a:pt x="127462" y="13193"/>
                  </a:lnTo>
                  <a:lnTo>
                    <a:pt x="136048" y="13193"/>
                  </a:lnTo>
                  <a:lnTo>
                    <a:pt x="131755" y="0"/>
                  </a:lnTo>
                  <a:close/>
                </a:path>
                <a:path w="263525" h="262890">
                  <a:moveTo>
                    <a:pt x="92772" y="28606"/>
                  </a:moveTo>
                  <a:lnTo>
                    <a:pt x="56438" y="28606"/>
                  </a:lnTo>
                  <a:lnTo>
                    <a:pt x="67662" y="36763"/>
                  </a:lnTo>
                  <a:lnTo>
                    <a:pt x="63369" y="49956"/>
                  </a:lnTo>
                  <a:lnTo>
                    <a:pt x="74605" y="41799"/>
                  </a:lnTo>
                  <a:lnTo>
                    <a:pt x="83175" y="41799"/>
                  </a:lnTo>
                  <a:lnTo>
                    <a:pt x="81536" y="36763"/>
                  </a:lnTo>
                  <a:lnTo>
                    <a:pt x="92772" y="28606"/>
                  </a:lnTo>
                  <a:close/>
                </a:path>
                <a:path w="263525" h="262890">
                  <a:moveTo>
                    <a:pt x="83175" y="41799"/>
                  </a:moveTo>
                  <a:lnTo>
                    <a:pt x="74605" y="41799"/>
                  </a:lnTo>
                  <a:lnTo>
                    <a:pt x="85829" y="49956"/>
                  </a:lnTo>
                  <a:lnTo>
                    <a:pt x="83175" y="41799"/>
                  </a:lnTo>
                  <a:close/>
                </a:path>
                <a:path w="263525" h="262890">
                  <a:moveTo>
                    <a:pt x="74605" y="15402"/>
                  </a:moveTo>
                  <a:lnTo>
                    <a:pt x="70311" y="28606"/>
                  </a:lnTo>
                  <a:lnTo>
                    <a:pt x="78887" y="28606"/>
                  </a:lnTo>
                  <a:lnTo>
                    <a:pt x="74605" y="15402"/>
                  </a:lnTo>
                  <a:close/>
                </a:path>
                <a:path w="263525" h="262890">
                  <a:moveTo>
                    <a:pt x="52637" y="69432"/>
                  </a:moveTo>
                  <a:lnTo>
                    <a:pt x="16303" y="69432"/>
                  </a:lnTo>
                  <a:lnTo>
                    <a:pt x="27527" y="77589"/>
                  </a:lnTo>
                  <a:lnTo>
                    <a:pt x="23245" y="90793"/>
                  </a:lnTo>
                  <a:lnTo>
                    <a:pt x="34470" y="82636"/>
                  </a:lnTo>
                  <a:lnTo>
                    <a:pt x="43049" y="82636"/>
                  </a:lnTo>
                  <a:lnTo>
                    <a:pt x="41412" y="77589"/>
                  </a:lnTo>
                  <a:lnTo>
                    <a:pt x="52637" y="69432"/>
                  </a:lnTo>
                  <a:close/>
                </a:path>
                <a:path w="263525" h="262890">
                  <a:moveTo>
                    <a:pt x="43049" y="82636"/>
                  </a:moveTo>
                  <a:lnTo>
                    <a:pt x="34470" y="82636"/>
                  </a:lnTo>
                  <a:lnTo>
                    <a:pt x="45694" y="90793"/>
                  </a:lnTo>
                  <a:lnTo>
                    <a:pt x="43049" y="82636"/>
                  </a:lnTo>
                  <a:close/>
                </a:path>
                <a:path w="263525" h="262890">
                  <a:moveTo>
                    <a:pt x="34470" y="56239"/>
                  </a:moveTo>
                  <a:lnTo>
                    <a:pt x="30187" y="69432"/>
                  </a:lnTo>
                  <a:lnTo>
                    <a:pt x="38763" y="69432"/>
                  </a:lnTo>
                  <a:lnTo>
                    <a:pt x="34470" y="56239"/>
                  </a:lnTo>
                  <a:close/>
                </a:path>
              </a:pathLst>
            </a:custGeom>
            <a:solidFill>
              <a:srgbClr val="FFCD0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pic>
        <p:nvPicPr>
          <p:cNvPr id="2" name="Picture 1" descr="A blue text and stars on a black background&#10;&#10;Description automatically generated">
            <a:extLst>
              <a:ext uri="{FF2B5EF4-FFF2-40B4-BE49-F238E27FC236}">
                <a16:creationId xmlns:a16="http://schemas.microsoft.com/office/drawing/2014/main" id="{20278BC3-9376-7C3C-CA86-4BF86D8340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33" y="35202"/>
            <a:ext cx="575290" cy="79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3643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Ar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0427275-2F79-7C2A-0CCF-FD09ACF84011}"/>
              </a:ext>
            </a:extLst>
          </p:cNvPr>
          <p:cNvSpPr/>
          <p:nvPr userDrawn="1"/>
        </p:nvSpPr>
        <p:spPr>
          <a:xfrm>
            <a:off x="3722393" y="465413"/>
            <a:ext cx="4747214" cy="1127943"/>
          </a:xfrm>
          <a:prstGeom prst="roundRect">
            <a:avLst/>
          </a:prstGeom>
          <a:solidFill>
            <a:srgbClr val="69B3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2CBEBE-C046-64B8-D522-ECC8BFA470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sz="6400" b="1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SmartArt Placeholder 6">
            <a:extLst>
              <a:ext uri="{FF2B5EF4-FFF2-40B4-BE49-F238E27FC236}">
                <a16:creationId xmlns:a16="http://schemas.microsoft.com/office/drawing/2014/main" id="{A81CC6DA-7F22-6F07-6799-B5EECDD74962}"/>
              </a:ext>
            </a:extLst>
          </p:cNvPr>
          <p:cNvSpPr>
            <a:spLocks noGrp="1"/>
          </p:cNvSpPr>
          <p:nvPr>
            <p:ph type="dgm" sz="quarter" idx="10"/>
          </p:nvPr>
        </p:nvSpPr>
        <p:spPr>
          <a:xfrm>
            <a:off x="1220788" y="1779588"/>
            <a:ext cx="9828212" cy="4538662"/>
          </a:xfrm>
          <a:prstGeom prst="round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en-GB"/>
              <a:t>Click icon to add SmartArt graphic</a:t>
            </a:r>
          </a:p>
        </p:txBody>
      </p:sp>
      <p:pic>
        <p:nvPicPr>
          <p:cNvPr id="3" name="Picture 2" descr="A blue text and stars on a black background&#10;&#10;Description automatically generated">
            <a:extLst>
              <a:ext uri="{FF2B5EF4-FFF2-40B4-BE49-F238E27FC236}">
                <a16:creationId xmlns:a16="http://schemas.microsoft.com/office/drawing/2014/main" id="{BCB0200B-DB48-C75C-9B06-3F43923709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33" y="35202"/>
            <a:ext cx="575290" cy="79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684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0427275-2F79-7C2A-0CCF-FD09ACF84011}"/>
              </a:ext>
            </a:extLst>
          </p:cNvPr>
          <p:cNvSpPr/>
          <p:nvPr userDrawn="1"/>
        </p:nvSpPr>
        <p:spPr>
          <a:xfrm>
            <a:off x="3722393" y="465413"/>
            <a:ext cx="4747214" cy="1127943"/>
          </a:xfrm>
          <a:prstGeom prst="roundRect">
            <a:avLst/>
          </a:prstGeom>
          <a:solidFill>
            <a:srgbClr val="69B3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2CBEBE-C046-64B8-D522-ECC8BFA470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sz="6400" b="1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pic>
        <p:nvPicPr>
          <p:cNvPr id="3" name="Picture 2" descr="A blue text and stars on a black background&#10;&#10;Description automatically generated">
            <a:extLst>
              <a:ext uri="{FF2B5EF4-FFF2-40B4-BE49-F238E27FC236}">
                <a16:creationId xmlns:a16="http://schemas.microsoft.com/office/drawing/2014/main" id="{BCB0200B-DB48-C75C-9B06-3F43923709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33" y="35202"/>
            <a:ext cx="575290" cy="796834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270C5E-ACAA-F00C-C225-D790C55767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85862" y="1853926"/>
            <a:ext cx="9820275" cy="4538661"/>
          </a:xfrm>
          <a:prstGeom prst="roundRect">
            <a:avLst/>
          </a:prstGeom>
          <a:solidFill>
            <a:schemeClr val="bg1"/>
          </a:solidFill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9073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bg>
      <p:bgPr>
        <a:solidFill>
          <a:srgbClr val="0038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0427275-2F79-7C2A-0CCF-FD09ACF84011}"/>
              </a:ext>
            </a:extLst>
          </p:cNvPr>
          <p:cNvSpPr/>
          <p:nvPr userDrawn="1"/>
        </p:nvSpPr>
        <p:spPr>
          <a:xfrm>
            <a:off x="3722393" y="465413"/>
            <a:ext cx="4747214" cy="1127943"/>
          </a:xfrm>
          <a:prstGeom prst="roundRect">
            <a:avLst/>
          </a:prstGeom>
          <a:solidFill>
            <a:srgbClr val="D2E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2CBEBE-C046-64B8-D522-ECC8BFA470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sz="6400" b="1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23B193B-6BCD-7EFF-228C-73C52A345B7F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1173162" y="1936750"/>
            <a:ext cx="9845675" cy="4556125"/>
          </a:xfrm>
          <a:prstGeom prst="round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en-GB"/>
              <a:t>Click icon to add table</a:t>
            </a:r>
          </a:p>
        </p:txBody>
      </p:sp>
      <p:grpSp>
        <p:nvGrpSpPr>
          <p:cNvPr id="5" name="Grupo 47">
            <a:extLst>
              <a:ext uri="{FF2B5EF4-FFF2-40B4-BE49-F238E27FC236}">
                <a16:creationId xmlns:a16="http://schemas.microsoft.com/office/drawing/2014/main" id="{65E6510E-443E-5121-847E-68583DCA5EC0}"/>
              </a:ext>
            </a:extLst>
          </p:cNvPr>
          <p:cNvGrpSpPr/>
          <p:nvPr userDrawn="1"/>
        </p:nvGrpSpPr>
        <p:grpSpPr>
          <a:xfrm>
            <a:off x="11423434" y="216695"/>
            <a:ext cx="322684" cy="221027"/>
            <a:chOff x="18837389" y="357345"/>
            <a:chExt cx="532130" cy="364490"/>
          </a:xfrm>
        </p:grpSpPr>
        <p:sp>
          <p:nvSpPr>
            <p:cNvPr id="8" name="object 5">
              <a:extLst>
                <a:ext uri="{FF2B5EF4-FFF2-40B4-BE49-F238E27FC236}">
                  <a16:creationId xmlns:a16="http://schemas.microsoft.com/office/drawing/2014/main" id="{AC4C95AB-7322-1928-48D1-57A591FD8964}"/>
                </a:ext>
              </a:extLst>
            </p:cNvPr>
            <p:cNvSpPr/>
            <p:nvPr/>
          </p:nvSpPr>
          <p:spPr>
            <a:xfrm>
              <a:off x="18844190" y="363915"/>
              <a:ext cx="518795" cy="351155"/>
            </a:xfrm>
            <a:custGeom>
              <a:avLst/>
              <a:gdLst/>
              <a:ahLst/>
              <a:cxnLst/>
              <a:rect l="l" t="t" r="r" b="b"/>
              <a:pathLst>
                <a:path w="518794" h="351155">
                  <a:moveTo>
                    <a:pt x="518298" y="0"/>
                  </a:moveTo>
                  <a:lnTo>
                    <a:pt x="0" y="0"/>
                  </a:lnTo>
                  <a:lnTo>
                    <a:pt x="0" y="350753"/>
                  </a:lnTo>
                  <a:lnTo>
                    <a:pt x="518298" y="350753"/>
                  </a:lnTo>
                  <a:lnTo>
                    <a:pt x="518298" y="0"/>
                  </a:lnTo>
                  <a:close/>
                </a:path>
              </a:pathLst>
            </a:custGeom>
            <a:solidFill>
              <a:srgbClr val="00388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779C680D-0720-82F3-8504-59892FC7070C}"/>
                </a:ext>
              </a:extLst>
            </p:cNvPr>
            <p:cNvSpPr/>
            <p:nvPr/>
          </p:nvSpPr>
          <p:spPr>
            <a:xfrm>
              <a:off x="18837389" y="357345"/>
              <a:ext cx="532130" cy="364490"/>
            </a:xfrm>
            <a:custGeom>
              <a:avLst/>
              <a:gdLst/>
              <a:ahLst/>
              <a:cxnLst/>
              <a:rect l="l" t="t" r="r" b="b"/>
              <a:pathLst>
                <a:path w="532130" h="364490">
                  <a:moveTo>
                    <a:pt x="531888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354330"/>
                  </a:lnTo>
                  <a:lnTo>
                    <a:pt x="0" y="364490"/>
                  </a:lnTo>
                  <a:lnTo>
                    <a:pt x="531888" y="364490"/>
                  </a:lnTo>
                  <a:lnTo>
                    <a:pt x="531888" y="354330"/>
                  </a:lnTo>
                  <a:lnTo>
                    <a:pt x="10185" y="354330"/>
                  </a:lnTo>
                  <a:lnTo>
                    <a:pt x="10185" y="10160"/>
                  </a:lnTo>
                  <a:lnTo>
                    <a:pt x="521690" y="10160"/>
                  </a:lnTo>
                  <a:lnTo>
                    <a:pt x="521690" y="353936"/>
                  </a:lnTo>
                  <a:lnTo>
                    <a:pt x="531888" y="353936"/>
                  </a:lnTo>
                  <a:lnTo>
                    <a:pt x="531888" y="10160"/>
                  </a:lnTo>
                  <a:lnTo>
                    <a:pt x="531888" y="9982"/>
                  </a:lnTo>
                  <a:lnTo>
                    <a:pt x="5318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8D4EC545-6120-FFA5-222B-5A6ABD42E39D}"/>
                </a:ext>
              </a:extLst>
            </p:cNvPr>
            <p:cNvSpPr/>
            <p:nvPr/>
          </p:nvSpPr>
          <p:spPr>
            <a:xfrm>
              <a:off x="18971063" y="406613"/>
              <a:ext cx="263525" cy="262890"/>
            </a:xfrm>
            <a:custGeom>
              <a:avLst/>
              <a:gdLst/>
              <a:ahLst/>
              <a:cxnLst/>
              <a:rect l="l" t="t" r="r" b="b"/>
              <a:pathLst>
                <a:path w="263525" h="262890">
                  <a:moveTo>
                    <a:pt x="36700" y="126509"/>
                  </a:moveTo>
                  <a:lnTo>
                    <a:pt x="0" y="126509"/>
                  </a:lnTo>
                  <a:lnTo>
                    <a:pt x="11339" y="134749"/>
                  </a:lnTo>
                  <a:lnTo>
                    <a:pt x="7015" y="148079"/>
                  </a:lnTo>
                  <a:lnTo>
                    <a:pt x="18355" y="139838"/>
                  </a:lnTo>
                  <a:lnTo>
                    <a:pt x="27015" y="139838"/>
                  </a:lnTo>
                  <a:lnTo>
                    <a:pt x="25360" y="134749"/>
                  </a:lnTo>
                  <a:lnTo>
                    <a:pt x="36700" y="126509"/>
                  </a:lnTo>
                  <a:close/>
                </a:path>
                <a:path w="263525" h="262890">
                  <a:moveTo>
                    <a:pt x="27015" y="139838"/>
                  </a:moveTo>
                  <a:lnTo>
                    <a:pt x="18355" y="139838"/>
                  </a:lnTo>
                  <a:lnTo>
                    <a:pt x="29695" y="148079"/>
                  </a:lnTo>
                  <a:lnTo>
                    <a:pt x="27015" y="139838"/>
                  </a:lnTo>
                  <a:close/>
                </a:path>
                <a:path w="263525" h="262890">
                  <a:moveTo>
                    <a:pt x="18355" y="113179"/>
                  </a:moveTo>
                  <a:lnTo>
                    <a:pt x="14020" y="126509"/>
                  </a:lnTo>
                  <a:lnTo>
                    <a:pt x="22679" y="126509"/>
                  </a:lnTo>
                  <a:lnTo>
                    <a:pt x="18355" y="113179"/>
                  </a:lnTo>
                  <a:close/>
                </a:path>
                <a:path w="263525" h="262890">
                  <a:moveTo>
                    <a:pt x="52134" y="184486"/>
                  </a:moveTo>
                  <a:lnTo>
                    <a:pt x="15800" y="184486"/>
                  </a:lnTo>
                  <a:lnTo>
                    <a:pt x="27025" y="192643"/>
                  </a:lnTo>
                  <a:lnTo>
                    <a:pt x="22742" y="205847"/>
                  </a:lnTo>
                  <a:lnTo>
                    <a:pt x="33967" y="197690"/>
                  </a:lnTo>
                  <a:lnTo>
                    <a:pt x="42546" y="197690"/>
                  </a:lnTo>
                  <a:lnTo>
                    <a:pt x="40909" y="192643"/>
                  </a:lnTo>
                  <a:lnTo>
                    <a:pt x="52134" y="184486"/>
                  </a:lnTo>
                  <a:close/>
                </a:path>
                <a:path w="263525" h="262890">
                  <a:moveTo>
                    <a:pt x="42546" y="197690"/>
                  </a:moveTo>
                  <a:lnTo>
                    <a:pt x="33967" y="197690"/>
                  </a:lnTo>
                  <a:lnTo>
                    <a:pt x="45192" y="205847"/>
                  </a:lnTo>
                  <a:lnTo>
                    <a:pt x="42546" y="197690"/>
                  </a:lnTo>
                  <a:close/>
                </a:path>
                <a:path w="263525" h="262890">
                  <a:moveTo>
                    <a:pt x="33967" y="171293"/>
                  </a:moveTo>
                  <a:lnTo>
                    <a:pt x="29674" y="184486"/>
                  </a:lnTo>
                  <a:lnTo>
                    <a:pt x="38250" y="184486"/>
                  </a:lnTo>
                  <a:lnTo>
                    <a:pt x="33967" y="171293"/>
                  </a:lnTo>
                  <a:close/>
                </a:path>
                <a:path w="263525" h="262890">
                  <a:moveTo>
                    <a:pt x="92908" y="225815"/>
                  </a:moveTo>
                  <a:lnTo>
                    <a:pt x="56574" y="225815"/>
                  </a:lnTo>
                  <a:lnTo>
                    <a:pt x="67798" y="233971"/>
                  </a:lnTo>
                  <a:lnTo>
                    <a:pt x="63505" y="247165"/>
                  </a:lnTo>
                  <a:lnTo>
                    <a:pt x="74741" y="239008"/>
                  </a:lnTo>
                  <a:lnTo>
                    <a:pt x="83311" y="239008"/>
                  </a:lnTo>
                  <a:lnTo>
                    <a:pt x="81672" y="233971"/>
                  </a:lnTo>
                  <a:lnTo>
                    <a:pt x="92908" y="225815"/>
                  </a:lnTo>
                  <a:close/>
                </a:path>
                <a:path w="263525" h="262890">
                  <a:moveTo>
                    <a:pt x="83311" y="239008"/>
                  </a:moveTo>
                  <a:lnTo>
                    <a:pt x="74741" y="239008"/>
                  </a:lnTo>
                  <a:lnTo>
                    <a:pt x="85965" y="247165"/>
                  </a:lnTo>
                  <a:lnTo>
                    <a:pt x="83311" y="239008"/>
                  </a:lnTo>
                  <a:close/>
                </a:path>
                <a:path w="263525" h="262890">
                  <a:moveTo>
                    <a:pt x="74741" y="212611"/>
                  </a:moveTo>
                  <a:lnTo>
                    <a:pt x="70448" y="225815"/>
                  </a:lnTo>
                  <a:lnTo>
                    <a:pt x="79023" y="225815"/>
                  </a:lnTo>
                  <a:lnTo>
                    <a:pt x="74741" y="212611"/>
                  </a:lnTo>
                  <a:close/>
                </a:path>
                <a:path w="263525" h="262890">
                  <a:moveTo>
                    <a:pt x="150058" y="241228"/>
                  </a:moveTo>
                  <a:lnTo>
                    <a:pt x="113724" y="241228"/>
                  </a:lnTo>
                  <a:lnTo>
                    <a:pt x="124949" y="249385"/>
                  </a:lnTo>
                  <a:lnTo>
                    <a:pt x="120666" y="262588"/>
                  </a:lnTo>
                  <a:lnTo>
                    <a:pt x="131891" y="254421"/>
                  </a:lnTo>
                  <a:lnTo>
                    <a:pt x="140471" y="254421"/>
                  </a:lnTo>
                  <a:lnTo>
                    <a:pt x="138833" y="249385"/>
                  </a:lnTo>
                  <a:lnTo>
                    <a:pt x="150058" y="241228"/>
                  </a:lnTo>
                  <a:close/>
                </a:path>
                <a:path w="263525" h="262890">
                  <a:moveTo>
                    <a:pt x="140471" y="254421"/>
                  </a:moveTo>
                  <a:lnTo>
                    <a:pt x="131891" y="254421"/>
                  </a:lnTo>
                  <a:lnTo>
                    <a:pt x="143126" y="262588"/>
                  </a:lnTo>
                  <a:lnTo>
                    <a:pt x="140471" y="254421"/>
                  </a:lnTo>
                  <a:close/>
                </a:path>
                <a:path w="263525" h="262890">
                  <a:moveTo>
                    <a:pt x="131891" y="228024"/>
                  </a:moveTo>
                  <a:lnTo>
                    <a:pt x="127608" y="241228"/>
                  </a:lnTo>
                  <a:lnTo>
                    <a:pt x="136184" y="241228"/>
                  </a:lnTo>
                  <a:lnTo>
                    <a:pt x="131891" y="228024"/>
                  </a:lnTo>
                  <a:close/>
                </a:path>
                <a:path w="263525" h="262890">
                  <a:moveTo>
                    <a:pt x="206381" y="226108"/>
                  </a:moveTo>
                  <a:lnTo>
                    <a:pt x="170047" y="226108"/>
                  </a:lnTo>
                  <a:lnTo>
                    <a:pt x="181271" y="234265"/>
                  </a:lnTo>
                  <a:lnTo>
                    <a:pt x="176978" y="247458"/>
                  </a:lnTo>
                  <a:lnTo>
                    <a:pt x="188214" y="239301"/>
                  </a:lnTo>
                  <a:lnTo>
                    <a:pt x="196784" y="239301"/>
                  </a:lnTo>
                  <a:lnTo>
                    <a:pt x="195145" y="234265"/>
                  </a:lnTo>
                  <a:lnTo>
                    <a:pt x="206381" y="226108"/>
                  </a:lnTo>
                  <a:close/>
                </a:path>
                <a:path w="263525" h="262890">
                  <a:moveTo>
                    <a:pt x="196784" y="239301"/>
                  </a:moveTo>
                  <a:lnTo>
                    <a:pt x="188214" y="239301"/>
                  </a:lnTo>
                  <a:lnTo>
                    <a:pt x="199438" y="247458"/>
                  </a:lnTo>
                  <a:lnTo>
                    <a:pt x="196784" y="239301"/>
                  </a:lnTo>
                  <a:close/>
                </a:path>
                <a:path w="263525" h="262890">
                  <a:moveTo>
                    <a:pt x="188214" y="212904"/>
                  </a:moveTo>
                  <a:lnTo>
                    <a:pt x="183921" y="226108"/>
                  </a:lnTo>
                  <a:lnTo>
                    <a:pt x="192496" y="226108"/>
                  </a:lnTo>
                  <a:lnTo>
                    <a:pt x="188214" y="212904"/>
                  </a:lnTo>
                  <a:close/>
                </a:path>
                <a:path w="263525" h="262890">
                  <a:moveTo>
                    <a:pt x="247981" y="184769"/>
                  </a:moveTo>
                  <a:lnTo>
                    <a:pt x="211648" y="184769"/>
                  </a:lnTo>
                  <a:lnTo>
                    <a:pt x="222883" y="192926"/>
                  </a:lnTo>
                  <a:lnTo>
                    <a:pt x="218590" y="206129"/>
                  </a:lnTo>
                  <a:lnTo>
                    <a:pt x="229814" y="197973"/>
                  </a:lnTo>
                  <a:lnTo>
                    <a:pt x="238398" y="197973"/>
                  </a:lnTo>
                  <a:lnTo>
                    <a:pt x="236757" y="192926"/>
                  </a:lnTo>
                  <a:lnTo>
                    <a:pt x="247981" y="184769"/>
                  </a:lnTo>
                  <a:close/>
                </a:path>
                <a:path w="263525" h="262890">
                  <a:moveTo>
                    <a:pt x="238398" y="197973"/>
                  </a:moveTo>
                  <a:lnTo>
                    <a:pt x="229814" y="197973"/>
                  </a:lnTo>
                  <a:lnTo>
                    <a:pt x="241050" y="206129"/>
                  </a:lnTo>
                  <a:lnTo>
                    <a:pt x="238398" y="197973"/>
                  </a:lnTo>
                  <a:close/>
                </a:path>
                <a:path w="263525" h="262890">
                  <a:moveTo>
                    <a:pt x="229814" y="171575"/>
                  </a:moveTo>
                  <a:lnTo>
                    <a:pt x="225532" y="184769"/>
                  </a:lnTo>
                  <a:lnTo>
                    <a:pt x="234108" y="184769"/>
                  </a:lnTo>
                  <a:lnTo>
                    <a:pt x="229814" y="171575"/>
                  </a:lnTo>
                  <a:close/>
                </a:path>
                <a:path w="263525" h="262890">
                  <a:moveTo>
                    <a:pt x="263457" y="127430"/>
                  </a:moveTo>
                  <a:lnTo>
                    <a:pt x="227123" y="127430"/>
                  </a:lnTo>
                  <a:lnTo>
                    <a:pt x="238348" y="135587"/>
                  </a:lnTo>
                  <a:lnTo>
                    <a:pt x="234055" y="148780"/>
                  </a:lnTo>
                  <a:lnTo>
                    <a:pt x="245290" y="140623"/>
                  </a:lnTo>
                  <a:lnTo>
                    <a:pt x="253861" y="140623"/>
                  </a:lnTo>
                  <a:lnTo>
                    <a:pt x="252222" y="135587"/>
                  </a:lnTo>
                  <a:lnTo>
                    <a:pt x="263457" y="127430"/>
                  </a:lnTo>
                  <a:close/>
                </a:path>
                <a:path w="263525" h="262890">
                  <a:moveTo>
                    <a:pt x="253861" y="140623"/>
                  </a:moveTo>
                  <a:lnTo>
                    <a:pt x="245290" y="140623"/>
                  </a:lnTo>
                  <a:lnTo>
                    <a:pt x="256515" y="148780"/>
                  </a:lnTo>
                  <a:lnTo>
                    <a:pt x="253861" y="140623"/>
                  </a:lnTo>
                  <a:close/>
                </a:path>
                <a:path w="263525" h="262890">
                  <a:moveTo>
                    <a:pt x="245290" y="114226"/>
                  </a:moveTo>
                  <a:lnTo>
                    <a:pt x="240997" y="127430"/>
                  </a:lnTo>
                  <a:lnTo>
                    <a:pt x="249573" y="127430"/>
                  </a:lnTo>
                  <a:lnTo>
                    <a:pt x="245290" y="114226"/>
                  </a:lnTo>
                  <a:close/>
                </a:path>
                <a:path w="263525" h="262890">
                  <a:moveTo>
                    <a:pt x="248044" y="70291"/>
                  </a:moveTo>
                  <a:lnTo>
                    <a:pt x="211710" y="70291"/>
                  </a:lnTo>
                  <a:lnTo>
                    <a:pt x="222946" y="78447"/>
                  </a:lnTo>
                  <a:lnTo>
                    <a:pt x="218653" y="91641"/>
                  </a:lnTo>
                  <a:lnTo>
                    <a:pt x="229877" y="83484"/>
                  </a:lnTo>
                  <a:lnTo>
                    <a:pt x="238454" y="83484"/>
                  </a:lnTo>
                  <a:lnTo>
                    <a:pt x="236820" y="78447"/>
                  </a:lnTo>
                  <a:lnTo>
                    <a:pt x="248044" y="70291"/>
                  </a:lnTo>
                  <a:close/>
                </a:path>
                <a:path w="263525" h="262890">
                  <a:moveTo>
                    <a:pt x="238454" y="83484"/>
                  </a:moveTo>
                  <a:lnTo>
                    <a:pt x="229877" y="83484"/>
                  </a:lnTo>
                  <a:lnTo>
                    <a:pt x="241102" y="91641"/>
                  </a:lnTo>
                  <a:lnTo>
                    <a:pt x="238454" y="83484"/>
                  </a:lnTo>
                  <a:close/>
                </a:path>
                <a:path w="263525" h="262890">
                  <a:moveTo>
                    <a:pt x="229877" y="57087"/>
                  </a:moveTo>
                  <a:lnTo>
                    <a:pt x="225595" y="70291"/>
                  </a:lnTo>
                  <a:lnTo>
                    <a:pt x="234170" y="70291"/>
                  </a:lnTo>
                  <a:lnTo>
                    <a:pt x="229877" y="57087"/>
                  </a:lnTo>
                  <a:close/>
                </a:path>
                <a:path w="263525" h="262890">
                  <a:moveTo>
                    <a:pt x="206423" y="28679"/>
                  </a:moveTo>
                  <a:lnTo>
                    <a:pt x="170089" y="28679"/>
                  </a:lnTo>
                  <a:lnTo>
                    <a:pt x="181324" y="36836"/>
                  </a:lnTo>
                  <a:lnTo>
                    <a:pt x="177031" y="50029"/>
                  </a:lnTo>
                  <a:lnTo>
                    <a:pt x="188256" y="41873"/>
                  </a:lnTo>
                  <a:lnTo>
                    <a:pt x="196837" y="41873"/>
                  </a:lnTo>
                  <a:lnTo>
                    <a:pt x="195198" y="36836"/>
                  </a:lnTo>
                  <a:lnTo>
                    <a:pt x="206423" y="28679"/>
                  </a:lnTo>
                  <a:close/>
                </a:path>
                <a:path w="263525" h="262890">
                  <a:moveTo>
                    <a:pt x="196837" y="41873"/>
                  </a:moveTo>
                  <a:lnTo>
                    <a:pt x="188256" y="41873"/>
                  </a:lnTo>
                  <a:lnTo>
                    <a:pt x="199491" y="50029"/>
                  </a:lnTo>
                  <a:lnTo>
                    <a:pt x="196837" y="41873"/>
                  </a:lnTo>
                  <a:close/>
                </a:path>
                <a:path w="263525" h="262890">
                  <a:moveTo>
                    <a:pt x="188256" y="15475"/>
                  </a:moveTo>
                  <a:lnTo>
                    <a:pt x="183973" y="28679"/>
                  </a:lnTo>
                  <a:lnTo>
                    <a:pt x="192549" y="28679"/>
                  </a:lnTo>
                  <a:lnTo>
                    <a:pt x="188256" y="15475"/>
                  </a:lnTo>
                  <a:close/>
                </a:path>
                <a:path w="263525" h="262890">
                  <a:moveTo>
                    <a:pt x="149922" y="13193"/>
                  </a:moveTo>
                  <a:lnTo>
                    <a:pt x="113588" y="13193"/>
                  </a:lnTo>
                  <a:lnTo>
                    <a:pt x="124812" y="21360"/>
                  </a:lnTo>
                  <a:lnTo>
                    <a:pt x="120530" y="34553"/>
                  </a:lnTo>
                  <a:lnTo>
                    <a:pt x="131755" y="26397"/>
                  </a:lnTo>
                  <a:lnTo>
                    <a:pt x="140332" y="26397"/>
                  </a:lnTo>
                  <a:lnTo>
                    <a:pt x="138697" y="21360"/>
                  </a:lnTo>
                  <a:lnTo>
                    <a:pt x="149922" y="13193"/>
                  </a:lnTo>
                  <a:close/>
                </a:path>
                <a:path w="263525" h="262890">
                  <a:moveTo>
                    <a:pt x="140332" y="26397"/>
                  </a:moveTo>
                  <a:lnTo>
                    <a:pt x="131755" y="26397"/>
                  </a:lnTo>
                  <a:lnTo>
                    <a:pt x="142979" y="34553"/>
                  </a:lnTo>
                  <a:lnTo>
                    <a:pt x="140332" y="26397"/>
                  </a:lnTo>
                  <a:close/>
                </a:path>
                <a:path w="263525" h="262890">
                  <a:moveTo>
                    <a:pt x="131755" y="0"/>
                  </a:moveTo>
                  <a:lnTo>
                    <a:pt x="127462" y="13193"/>
                  </a:lnTo>
                  <a:lnTo>
                    <a:pt x="136048" y="13193"/>
                  </a:lnTo>
                  <a:lnTo>
                    <a:pt x="131755" y="0"/>
                  </a:lnTo>
                  <a:close/>
                </a:path>
                <a:path w="263525" h="262890">
                  <a:moveTo>
                    <a:pt x="92772" y="28606"/>
                  </a:moveTo>
                  <a:lnTo>
                    <a:pt x="56438" y="28606"/>
                  </a:lnTo>
                  <a:lnTo>
                    <a:pt x="67662" y="36763"/>
                  </a:lnTo>
                  <a:lnTo>
                    <a:pt x="63369" y="49956"/>
                  </a:lnTo>
                  <a:lnTo>
                    <a:pt x="74605" y="41799"/>
                  </a:lnTo>
                  <a:lnTo>
                    <a:pt x="83175" y="41799"/>
                  </a:lnTo>
                  <a:lnTo>
                    <a:pt x="81536" y="36763"/>
                  </a:lnTo>
                  <a:lnTo>
                    <a:pt x="92772" y="28606"/>
                  </a:lnTo>
                  <a:close/>
                </a:path>
                <a:path w="263525" h="262890">
                  <a:moveTo>
                    <a:pt x="83175" y="41799"/>
                  </a:moveTo>
                  <a:lnTo>
                    <a:pt x="74605" y="41799"/>
                  </a:lnTo>
                  <a:lnTo>
                    <a:pt x="85829" y="49956"/>
                  </a:lnTo>
                  <a:lnTo>
                    <a:pt x="83175" y="41799"/>
                  </a:lnTo>
                  <a:close/>
                </a:path>
                <a:path w="263525" h="262890">
                  <a:moveTo>
                    <a:pt x="74605" y="15402"/>
                  </a:moveTo>
                  <a:lnTo>
                    <a:pt x="70311" y="28606"/>
                  </a:lnTo>
                  <a:lnTo>
                    <a:pt x="78887" y="28606"/>
                  </a:lnTo>
                  <a:lnTo>
                    <a:pt x="74605" y="15402"/>
                  </a:lnTo>
                  <a:close/>
                </a:path>
                <a:path w="263525" h="262890">
                  <a:moveTo>
                    <a:pt x="52637" y="69432"/>
                  </a:moveTo>
                  <a:lnTo>
                    <a:pt x="16303" y="69432"/>
                  </a:lnTo>
                  <a:lnTo>
                    <a:pt x="27527" y="77589"/>
                  </a:lnTo>
                  <a:lnTo>
                    <a:pt x="23245" y="90793"/>
                  </a:lnTo>
                  <a:lnTo>
                    <a:pt x="34470" y="82636"/>
                  </a:lnTo>
                  <a:lnTo>
                    <a:pt x="43049" y="82636"/>
                  </a:lnTo>
                  <a:lnTo>
                    <a:pt x="41412" y="77589"/>
                  </a:lnTo>
                  <a:lnTo>
                    <a:pt x="52637" y="69432"/>
                  </a:lnTo>
                  <a:close/>
                </a:path>
                <a:path w="263525" h="262890">
                  <a:moveTo>
                    <a:pt x="43049" y="82636"/>
                  </a:moveTo>
                  <a:lnTo>
                    <a:pt x="34470" y="82636"/>
                  </a:lnTo>
                  <a:lnTo>
                    <a:pt x="45694" y="90793"/>
                  </a:lnTo>
                  <a:lnTo>
                    <a:pt x="43049" y="82636"/>
                  </a:lnTo>
                  <a:close/>
                </a:path>
                <a:path w="263525" h="262890">
                  <a:moveTo>
                    <a:pt x="34470" y="56239"/>
                  </a:moveTo>
                  <a:lnTo>
                    <a:pt x="30187" y="69432"/>
                  </a:lnTo>
                  <a:lnTo>
                    <a:pt x="38763" y="69432"/>
                  </a:lnTo>
                  <a:lnTo>
                    <a:pt x="34470" y="56239"/>
                  </a:lnTo>
                  <a:close/>
                </a:path>
              </a:pathLst>
            </a:custGeom>
            <a:solidFill>
              <a:srgbClr val="FFCD0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pic>
        <p:nvPicPr>
          <p:cNvPr id="3" name="Picture 2" descr="A logo with white text and stars&#10;&#10;Description automatically generated">
            <a:extLst>
              <a:ext uri="{FF2B5EF4-FFF2-40B4-BE49-F238E27FC236}">
                <a16:creationId xmlns:a16="http://schemas.microsoft.com/office/drawing/2014/main" id="{12A842DD-8C61-892F-D100-A597D1FB61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71" y="46892"/>
            <a:ext cx="553929" cy="76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840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 Slide">
    <p:bg>
      <p:bgPr>
        <a:solidFill>
          <a:srgbClr val="0038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0427275-2F79-7C2A-0CCF-FD09ACF84011}"/>
              </a:ext>
            </a:extLst>
          </p:cNvPr>
          <p:cNvSpPr/>
          <p:nvPr userDrawn="1"/>
        </p:nvSpPr>
        <p:spPr>
          <a:xfrm>
            <a:off x="3722393" y="465413"/>
            <a:ext cx="4747214" cy="1127943"/>
          </a:xfrm>
          <a:prstGeom prst="roundRect">
            <a:avLst/>
          </a:prstGeom>
          <a:solidFill>
            <a:srgbClr val="D2E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2CBEBE-C046-64B8-D522-ECC8BFA470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sz="6400" b="1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5F60E73-BC38-A714-DB9C-DD190889536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71575" y="1933575"/>
            <a:ext cx="9852025" cy="4559300"/>
          </a:xfrm>
          <a:prstGeom prst="roundRect">
            <a:avLst/>
          </a:prstGeom>
          <a:solidFill>
            <a:schemeClr val="bg1"/>
          </a:solidFill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grpSp>
        <p:nvGrpSpPr>
          <p:cNvPr id="5" name="Grupo 47">
            <a:extLst>
              <a:ext uri="{FF2B5EF4-FFF2-40B4-BE49-F238E27FC236}">
                <a16:creationId xmlns:a16="http://schemas.microsoft.com/office/drawing/2014/main" id="{65E6510E-443E-5121-847E-68583DCA5EC0}"/>
              </a:ext>
            </a:extLst>
          </p:cNvPr>
          <p:cNvGrpSpPr/>
          <p:nvPr userDrawn="1"/>
        </p:nvGrpSpPr>
        <p:grpSpPr>
          <a:xfrm>
            <a:off x="11423434" y="216695"/>
            <a:ext cx="322684" cy="221027"/>
            <a:chOff x="18837389" y="357345"/>
            <a:chExt cx="532130" cy="364490"/>
          </a:xfrm>
        </p:grpSpPr>
        <p:sp>
          <p:nvSpPr>
            <p:cNvPr id="8" name="object 5">
              <a:extLst>
                <a:ext uri="{FF2B5EF4-FFF2-40B4-BE49-F238E27FC236}">
                  <a16:creationId xmlns:a16="http://schemas.microsoft.com/office/drawing/2014/main" id="{AC4C95AB-7322-1928-48D1-57A591FD8964}"/>
                </a:ext>
              </a:extLst>
            </p:cNvPr>
            <p:cNvSpPr/>
            <p:nvPr/>
          </p:nvSpPr>
          <p:spPr>
            <a:xfrm>
              <a:off x="18844190" y="363915"/>
              <a:ext cx="518795" cy="351155"/>
            </a:xfrm>
            <a:custGeom>
              <a:avLst/>
              <a:gdLst/>
              <a:ahLst/>
              <a:cxnLst/>
              <a:rect l="l" t="t" r="r" b="b"/>
              <a:pathLst>
                <a:path w="518794" h="351155">
                  <a:moveTo>
                    <a:pt x="518298" y="0"/>
                  </a:moveTo>
                  <a:lnTo>
                    <a:pt x="0" y="0"/>
                  </a:lnTo>
                  <a:lnTo>
                    <a:pt x="0" y="350753"/>
                  </a:lnTo>
                  <a:lnTo>
                    <a:pt x="518298" y="350753"/>
                  </a:lnTo>
                  <a:lnTo>
                    <a:pt x="518298" y="0"/>
                  </a:lnTo>
                  <a:close/>
                </a:path>
              </a:pathLst>
            </a:custGeom>
            <a:solidFill>
              <a:srgbClr val="00388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779C680D-0720-82F3-8504-59892FC7070C}"/>
                </a:ext>
              </a:extLst>
            </p:cNvPr>
            <p:cNvSpPr/>
            <p:nvPr/>
          </p:nvSpPr>
          <p:spPr>
            <a:xfrm>
              <a:off x="18837389" y="357345"/>
              <a:ext cx="532130" cy="364490"/>
            </a:xfrm>
            <a:custGeom>
              <a:avLst/>
              <a:gdLst/>
              <a:ahLst/>
              <a:cxnLst/>
              <a:rect l="l" t="t" r="r" b="b"/>
              <a:pathLst>
                <a:path w="532130" h="364490">
                  <a:moveTo>
                    <a:pt x="531888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354330"/>
                  </a:lnTo>
                  <a:lnTo>
                    <a:pt x="0" y="364490"/>
                  </a:lnTo>
                  <a:lnTo>
                    <a:pt x="531888" y="364490"/>
                  </a:lnTo>
                  <a:lnTo>
                    <a:pt x="531888" y="354330"/>
                  </a:lnTo>
                  <a:lnTo>
                    <a:pt x="10185" y="354330"/>
                  </a:lnTo>
                  <a:lnTo>
                    <a:pt x="10185" y="10160"/>
                  </a:lnTo>
                  <a:lnTo>
                    <a:pt x="521690" y="10160"/>
                  </a:lnTo>
                  <a:lnTo>
                    <a:pt x="521690" y="353936"/>
                  </a:lnTo>
                  <a:lnTo>
                    <a:pt x="531888" y="353936"/>
                  </a:lnTo>
                  <a:lnTo>
                    <a:pt x="531888" y="10160"/>
                  </a:lnTo>
                  <a:lnTo>
                    <a:pt x="531888" y="9982"/>
                  </a:lnTo>
                  <a:lnTo>
                    <a:pt x="5318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8D4EC545-6120-FFA5-222B-5A6ABD42E39D}"/>
                </a:ext>
              </a:extLst>
            </p:cNvPr>
            <p:cNvSpPr/>
            <p:nvPr/>
          </p:nvSpPr>
          <p:spPr>
            <a:xfrm>
              <a:off x="18971063" y="406613"/>
              <a:ext cx="263525" cy="262890"/>
            </a:xfrm>
            <a:custGeom>
              <a:avLst/>
              <a:gdLst/>
              <a:ahLst/>
              <a:cxnLst/>
              <a:rect l="l" t="t" r="r" b="b"/>
              <a:pathLst>
                <a:path w="263525" h="262890">
                  <a:moveTo>
                    <a:pt x="36700" y="126509"/>
                  </a:moveTo>
                  <a:lnTo>
                    <a:pt x="0" y="126509"/>
                  </a:lnTo>
                  <a:lnTo>
                    <a:pt x="11339" y="134749"/>
                  </a:lnTo>
                  <a:lnTo>
                    <a:pt x="7015" y="148079"/>
                  </a:lnTo>
                  <a:lnTo>
                    <a:pt x="18355" y="139838"/>
                  </a:lnTo>
                  <a:lnTo>
                    <a:pt x="27015" y="139838"/>
                  </a:lnTo>
                  <a:lnTo>
                    <a:pt x="25360" y="134749"/>
                  </a:lnTo>
                  <a:lnTo>
                    <a:pt x="36700" y="126509"/>
                  </a:lnTo>
                  <a:close/>
                </a:path>
                <a:path w="263525" h="262890">
                  <a:moveTo>
                    <a:pt x="27015" y="139838"/>
                  </a:moveTo>
                  <a:lnTo>
                    <a:pt x="18355" y="139838"/>
                  </a:lnTo>
                  <a:lnTo>
                    <a:pt x="29695" y="148079"/>
                  </a:lnTo>
                  <a:lnTo>
                    <a:pt x="27015" y="139838"/>
                  </a:lnTo>
                  <a:close/>
                </a:path>
                <a:path w="263525" h="262890">
                  <a:moveTo>
                    <a:pt x="18355" y="113179"/>
                  </a:moveTo>
                  <a:lnTo>
                    <a:pt x="14020" y="126509"/>
                  </a:lnTo>
                  <a:lnTo>
                    <a:pt x="22679" y="126509"/>
                  </a:lnTo>
                  <a:lnTo>
                    <a:pt x="18355" y="113179"/>
                  </a:lnTo>
                  <a:close/>
                </a:path>
                <a:path w="263525" h="262890">
                  <a:moveTo>
                    <a:pt x="52134" y="184486"/>
                  </a:moveTo>
                  <a:lnTo>
                    <a:pt x="15800" y="184486"/>
                  </a:lnTo>
                  <a:lnTo>
                    <a:pt x="27025" y="192643"/>
                  </a:lnTo>
                  <a:lnTo>
                    <a:pt x="22742" y="205847"/>
                  </a:lnTo>
                  <a:lnTo>
                    <a:pt x="33967" y="197690"/>
                  </a:lnTo>
                  <a:lnTo>
                    <a:pt x="42546" y="197690"/>
                  </a:lnTo>
                  <a:lnTo>
                    <a:pt x="40909" y="192643"/>
                  </a:lnTo>
                  <a:lnTo>
                    <a:pt x="52134" y="184486"/>
                  </a:lnTo>
                  <a:close/>
                </a:path>
                <a:path w="263525" h="262890">
                  <a:moveTo>
                    <a:pt x="42546" y="197690"/>
                  </a:moveTo>
                  <a:lnTo>
                    <a:pt x="33967" y="197690"/>
                  </a:lnTo>
                  <a:lnTo>
                    <a:pt x="45192" y="205847"/>
                  </a:lnTo>
                  <a:lnTo>
                    <a:pt x="42546" y="197690"/>
                  </a:lnTo>
                  <a:close/>
                </a:path>
                <a:path w="263525" h="262890">
                  <a:moveTo>
                    <a:pt x="33967" y="171293"/>
                  </a:moveTo>
                  <a:lnTo>
                    <a:pt x="29674" y="184486"/>
                  </a:lnTo>
                  <a:lnTo>
                    <a:pt x="38250" y="184486"/>
                  </a:lnTo>
                  <a:lnTo>
                    <a:pt x="33967" y="171293"/>
                  </a:lnTo>
                  <a:close/>
                </a:path>
                <a:path w="263525" h="262890">
                  <a:moveTo>
                    <a:pt x="92908" y="225815"/>
                  </a:moveTo>
                  <a:lnTo>
                    <a:pt x="56574" y="225815"/>
                  </a:lnTo>
                  <a:lnTo>
                    <a:pt x="67798" y="233971"/>
                  </a:lnTo>
                  <a:lnTo>
                    <a:pt x="63505" y="247165"/>
                  </a:lnTo>
                  <a:lnTo>
                    <a:pt x="74741" y="239008"/>
                  </a:lnTo>
                  <a:lnTo>
                    <a:pt x="83311" y="239008"/>
                  </a:lnTo>
                  <a:lnTo>
                    <a:pt x="81672" y="233971"/>
                  </a:lnTo>
                  <a:lnTo>
                    <a:pt x="92908" y="225815"/>
                  </a:lnTo>
                  <a:close/>
                </a:path>
                <a:path w="263525" h="262890">
                  <a:moveTo>
                    <a:pt x="83311" y="239008"/>
                  </a:moveTo>
                  <a:lnTo>
                    <a:pt x="74741" y="239008"/>
                  </a:lnTo>
                  <a:lnTo>
                    <a:pt x="85965" y="247165"/>
                  </a:lnTo>
                  <a:lnTo>
                    <a:pt x="83311" y="239008"/>
                  </a:lnTo>
                  <a:close/>
                </a:path>
                <a:path w="263525" h="262890">
                  <a:moveTo>
                    <a:pt x="74741" y="212611"/>
                  </a:moveTo>
                  <a:lnTo>
                    <a:pt x="70448" y="225815"/>
                  </a:lnTo>
                  <a:lnTo>
                    <a:pt x="79023" y="225815"/>
                  </a:lnTo>
                  <a:lnTo>
                    <a:pt x="74741" y="212611"/>
                  </a:lnTo>
                  <a:close/>
                </a:path>
                <a:path w="263525" h="262890">
                  <a:moveTo>
                    <a:pt x="150058" y="241228"/>
                  </a:moveTo>
                  <a:lnTo>
                    <a:pt x="113724" y="241228"/>
                  </a:lnTo>
                  <a:lnTo>
                    <a:pt x="124949" y="249385"/>
                  </a:lnTo>
                  <a:lnTo>
                    <a:pt x="120666" y="262588"/>
                  </a:lnTo>
                  <a:lnTo>
                    <a:pt x="131891" y="254421"/>
                  </a:lnTo>
                  <a:lnTo>
                    <a:pt x="140471" y="254421"/>
                  </a:lnTo>
                  <a:lnTo>
                    <a:pt x="138833" y="249385"/>
                  </a:lnTo>
                  <a:lnTo>
                    <a:pt x="150058" y="241228"/>
                  </a:lnTo>
                  <a:close/>
                </a:path>
                <a:path w="263525" h="262890">
                  <a:moveTo>
                    <a:pt x="140471" y="254421"/>
                  </a:moveTo>
                  <a:lnTo>
                    <a:pt x="131891" y="254421"/>
                  </a:lnTo>
                  <a:lnTo>
                    <a:pt x="143126" y="262588"/>
                  </a:lnTo>
                  <a:lnTo>
                    <a:pt x="140471" y="254421"/>
                  </a:lnTo>
                  <a:close/>
                </a:path>
                <a:path w="263525" h="262890">
                  <a:moveTo>
                    <a:pt x="131891" y="228024"/>
                  </a:moveTo>
                  <a:lnTo>
                    <a:pt x="127608" y="241228"/>
                  </a:lnTo>
                  <a:lnTo>
                    <a:pt x="136184" y="241228"/>
                  </a:lnTo>
                  <a:lnTo>
                    <a:pt x="131891" y="228024"/>
                  </a:lnTo>
                  <a:close/>
                </a:path>
                <a:path w="263525" h="262890">
                  <a:moveTo>
                    <a:pt x="206381" y="226108"/>
                  </a:moveTo>
                  <a:lnTo>
                    <a:pt x="170047" y="226108"/>
                  </a:lnTo>
                  <a:lnTo>
                    <a:pt x="181271" y="234265"/>
                  </a:lnTo>
                  <a:lnTo>
                    <a:pt x="176978" y="247458"/>
                  </a:lnTo>
                  <a:lnTo>
                    <a:pt x="188214" y="239301"/>
                  </a:lnTo>
                  <a:lnTo>
                    <a:pt x="196784" y="239301"/>
                  </a:lnTo>
                  <a:lnTo>
                    <a:pt x="195145" y="234265"/>
                  </a:lnTo>
                  <a:lnTo>
                    <a:pt x="206381" y="226108"/>
                  </a:lnTo>
                  <a:close/>
                </a:path>
                <a:path w="263525" h="262890">
                  <a:moveTo>
                    <a:pt x="196784" y="239301"/>
                  </a:moveTo>
                  <a:lnTo>
                    <a:pt x="188214" y="239301"/>
                  </a:lnTo>
                  <a:lnTo>
                    <a:pt x="199438" y="247458"/>
                  </a:lnTo>
                  <a:lnTo>
                    <a:pt x="196784" y="239301"/>
                  </a:lnTo>
                  <a:close/>
                </a:path>
                <a:path w="263525" h="262890">
                  <a:moveTo>
                    <a:pt x="188214" y="212904"/>
                  </a:moveTo>
                  <a:lnTo>
                    <a:pt x="183921" y="226108"/>
                  </a:lnTo>
                  <a:lnTo>
                    <a:pt x="192496" y="226108"/>
                  </a:lnTo>
                  <a:lnTo>
                    <a:pt x="188214" y="212904"/>
                  </a:lnTo>
                  <a:close/>
                </a:path>
                <a:path w="263525" h="262890">
                  <a:moveTo>
                    <a:pt x="247981" y="184769"/>
                  </a:moveTo>
                  <a:lnTo>
                    <a:pt x="211648" y="184769"/>
                  </a:lnTo>
                  <a:lnTo>
                    <a:pt x="222883" y="192926"/>
                  </a:lnTo>
                  <a:lnTo>
                    <a:pt x="218590" y="206129"/>
                  </a:lnTo>
                  <a:lnTo>
                    <a:pt x="229814" y="197973"/>
                  </a:lnTo>
                  <a:lnTo>
                    <a:pt x="238398" y="197973"/>
                  </a:lnTo>
                  <a:lnTo>
                    <a:pt x="236757" y="192926"/>
                  </a:lnTo>
                  <a:lnTo>
                    <a:pt x="247981" y="184769"/>
                  </a:lnTo>
                  <a:close/>
                </a:path>
                <a:path w="263525" h="262890">
                  <a:moveTo>
                    <a:pt x="238398" y="197973"/>
                  </a:moveTo>
                  <a:lnTo>
                    <a:pt x="229814" y="197973"/>
                  </a:lnTo>
                  <a:lnTo>
                    <a:pt x="241050" y="206129"/>
                  </a:lnTo>
                  <a:lnTo>
                    <a:pt x="238398" y="197973"/>
                  </a:lnTo>
                  <a:close/>
                </a:path>
                <a:path w="263525" h="262890">
                  <a:moveTo>
                    <a:pt x="229814" y="171575"/>
                  </a:moveTo>
                  <a:lnTo>
                    <a:pt x="225532" y="184769"/>
                  </a:lnTo>
                  <a:lnTo>
                    <a:pt x="234108" y="184769"/>
                  </a:lnTo>
                  <a:lnTo>
                    <a:pt x="229814" y="171575"/>
                  </a:lnTo>
                  <a:close/>
                </a:path>
                <a:path w="263525" h="262890">
                  <a:moveTo>
                    <a:pt x="263457" y="127430"/>
                  </a:moveTo>
                  <a:lnTo>
                    <a:pt x="227123" y="127430"/>
                  </a:lnTo>
                  <a:lnTo>
                    <a:pt x="238348" y="135587"/>
                  </a:lnTo>
                  <a:lnTo>
                    <a:pt x="234055" y="148780"/>
                  </a:lnTo>
                  <a:lnTo>
                    <a:pt x="245290" y="140623"/>
                  </a:lnTo>
                  <a:lnTo>
                    <a:pt x="253861" y="140623"/>
                  </a:lnTo>
                  <a:lnTo>
                    <a:pt x="252222" y="135587"/>
                  </a:lnTo>
                  <a:lnTo>
                    <a:pt x="263457" y="127430"/>
                  </a:lnTo>
                  <a:close/>
                </a:path>
                <a:path w="263525" h="262890">
                  <a:moveTo>
                    <a:pt x="253861" y="140623"/>
                  </a:moveTo>
                  <a:lnTo>
                    <a:pt x="245290" y="140623"/>
                  </a:lnTo>
                  <a:lnTo>
                    <a:pt x="256515" y="148780"/>
                  </a:lnTo>
                  <a:lnTo>
                    <a:pt x="253861" y="140623"/>
                  </a:lnTo>
                  <a:close/>
                </a:path>
                <a:path w="263525" h="262890">
                  <a:moveTo>
                    <a:pt x="245290" y="114226"/>
                  </a:moveTo>
                  <a:lnTo>
                    <a:pt x="240997" y="127430"/>
                  </a:lnTo>
                  <a:lnTo>
                    <a:pt x="249573" y="127430"/>
                  </a:lnTo>
                  <a:lnTo>
                    <a:pt x="245290" y="114226"/>
                  </a:lnTo>
                  <a:close/>
                </a:path>
                <a:path w="263525" h="262890">
                  <a:moveTo>
                    <a:pt x="248044" y="70291"/>
                  </a:moveTo>
                  <a:lnTo>
                    <a:pt x="211710" y="70291"/>
                  </a:lnTo>
                  <a:lnTo>
                    <a:pt x="222946" y="78447"/>
                  </a:lnTo>
                  <a:lnTo>
                    <a:pt x="218653" y="91641"/>
                  </a:lnTo>
                  <a:lnTo>
                    <a:pt x="229877" y="83484"/>
                  </a:lnTo>
                  <a:lnTo>
                    <a:pt x="238454" y="83484"/>
                  </a:lnTo>
                  <a:lnTo>
                    <a:pt x="236820" y="78447"/>
                  </a:lnTo>
                  <a:lnTo>
                    <a:pt x="248044" y="70291"/>
                  </a:lnTo>
                  <a:close/>
                </a:path>
                <a:path w="263525" h="262890">
                  <a:moveTo>
                    <a:pt x="238454" y="83484"/>
                  </a:moveTo>
                  <a:lnTo>
                    <a:pt x="229877" y="83484"/>
                  </a:lnTo>
                  <a:lnTo>
                    <a:pt x="241102" y="91641"/>
                  </a:lnTo>
                  <a:lnTo>
                    <a:pt x="238454" y="83484"/>
                  </a:lnTo>
                  <a:close/>
                </a:path>
                <a:path w="263525" h="262890">
                  <a:moveTo>
                    <a:pt x="229877" y="57087"/>
                  </a:moveTo>
                  <a:lnTo>
                    <a:pt x="225595" y="70291"/>
                  </a:lnTo>
                  <a:lnTo>
                    <a:pt x="234170" y="70291"/>
                  </a:lnTo>
                  <a:lnTo>
                    <a:pt x="229877" y="57087"/>
                  </a:lnTo>
                  <a:close/>
                </a:path>
                <a:path w="263525" h="262890">
                  <a:moveTo>
                    <a:pt x="206423" y="28679"/>
                  </a:moveTo>
                  <a:lnTo>
                    <a:pt x="170089" y="28679"/>
                  </a:lnTo>
                  <a:lnTo>
                    <a:pt x="181324" y="36836"/>
                  </a:lnTo>
                  <a:lnTo>
                    <a:pt x="177031" y="50029"/>
                  </a:lnTo>
                  <a:lnTo>
                    <a:pt x="188256" y="41873"/>
                  </a:lnTo>
                  <a:lnTo>
                    <a:pt x="196837" y="41873"/>
                  </a:lnTo>
                  <a:lnTo>
                    <a:pt x="195198" y="36836"/>
                  </a:lnTo>
                  <a:lnTo>
                    <a:pt x="206423" y="28679"/>
                  </a:lnTo>
                  <a:close/>
                </a:path>
                <a:path w="263525" h="262890">
                  <a:moveTo>
                    <a:pt x="196837" y="41873"/>
                  </a:moveTo>
                  <a:lnTo>
                    <a:pt x="188256" y="41873"/>
                  </a:lnTo>
                  <a:lnTo>
                    <a:pt x="199491" y="50029"/>
                  </a:lnTo>
                  <a:lnTo>
                    <a:pt x="196837" y="41873"/>
                  </a:lnTo>
                  <a:close/>
                </a:path>
                <a:path w="263525" h="262890">
                  <a:moveTo>
                    <a:pt x="188256" y="15475"/>
                  </a:moveTo>
                  <a:lnTo>
                    <a:pt x="183973" y="28679"/>
                  </a:lnTo>
                  <a:lnTo>
                    <a:pt x="192549" y="28679"/>
                  </a:lnTo>
                  <a:lnTo>
                    <a:pt x="188256" y="15475"/>
                  </a:lnTo>
                  <a:close/>
                </a:path>
                <a:path w="263525" h="262890">
                  <a:moveTo>
                    <a:pt x="149922" y="13193"/>
                  </a:moveTo>
                  <a:lnTo>
                    <a:pt x="113588" y="13193"/>
                  </a:lnTo>
                  <a:lnTo>
                    <a:pt x="124812" y="21360"/>
                  </a:lnTo>
                  <a:lnTo>
                    <a:pt x="120530" y="34553"/>
                  </a:lnTo>
                  <a:lnTo>
                    <a:pt x="131755" y="26397"/>
                  </a:lnTo>
                  <a:lnTo>
                    <a:pt x="140332" y="26397"/>
                  </a:lnTo>
                  <a:lnTo>
                    <a:pt x="138697" y="21360"/>
                  </a:lnTo>
                  <a:lnTo>
                    <a:pt x="149922" y="13193"/>
                  </a:lnTo>
                  <a:close/>
                </a:path>
                <a:path w="263525" h="262890">
                  <a:moveTo>
                    <a:pt x="140332" y="26397"/>
                  </a:moveTo>
                  <a:lnTo>
                    <a:pt x="131755" y="26397"/>
                  </a:lnTo>
                  <a:lnTo>
                    <a:pt x="142979" y="34553"/>
                  </a:lnTo>
                  <a:lnTo>
                    <a:pt x="140332" y="26397"/>
                  </a:lnTo>
                  <a:close/>
                </a:path>
                <a:path w="263525" h="262890">
                  <a:moveTo>
                    <a:pt x="131755" y="0"/>
                  </a:moveTo>
                  <a:lnTo>
                    <a:pt x="127462" y="13193"/>
                  </a:lnTo>
                  <a:lnTo>
                    <a:pt x="136048" y="13193"/>
                  </a:lnTo>
                  <a:lnTo>
                    <a:pt x="131755" y="0"/>
                  </a:lnTo>
                  <a:close/>
                </a:path>
                <a:path w="263525" h="262890">
                  <a:moveTo>
                    <a:pt x="92772" y="28606"/>
                  </a:moveTo>
                  <a:lnTo>
                    <a:pt x="56438" y="28606"/>
                  </a:lnTo>
                  <a:lnTo>
                    <a:pt x="67662" y="36763"/>
                  </a:lnTo>
                  <a:lnTo>
                    <a:pt x="63369" y="49956"/>
                  </a:lnTo>
                  <a:lnTo>
                    <a:pt x="74605" y="41799"/>
                  </a:lnTo>
                  <a:lnTo>
                    <a:pt x="83175" y="41799"/>
                  </a:lnTo>
                  <a:lnTo>
                    <a:pt x="81536" y="36763"/>
                  </a:lnTo>
                  <a:lnTo>
                    <a:pt x="92772" y="28606"/>
                  </a:lnTo>
                  <a:close/>
                </a:path>
                <a:path w="263525" h="262890">
                  <a:moveTo>
                    <a:pt x="83175" y="41799"/>
                  </a:moveTo>
                  <a:lnTo>
                    <a:pt x="74605" y="41799"/>
                  </a:lnTo>
                  <a:lnTo>
                    <a:pt x="85829" y="49956"/>
                  </a:lnTo>
                  <a:lnTo>
                    <a:pt x="83175" y="41799"/>
                  </a:lnTo>
                  <a:close/>
                </a:path>
                <a:path w="263525" h="262890">
                  <a:moveTo>
                    <a:pt x="74605" y="15402"/>
                  </a:moveTo>
                  <a:lnTo>
                    <a:pt x="70311" y="28606"/>
                  </a:lnTo>
                  <a:lnTo>
                    <a:pt x="78887" y="28606"/>
                  </a:lnTo>
                  <a:lnTo>
                    <a:pt x="74605" y="15402"/>
                  </a:lnTo>
                  <a:close/>
                </a:path>
                <a:path w="263525" h="262890">
                  <a:moveTo>
                    <a:pt x="52637" y="69432"/>
                  </a:moveTo>
                  <a:lnTo>
                    <a:pt x="16303" y="69432"/>
                  </a:lnTo>
                  <a:lnTo>
                    <a:pt x="27527" y="77589"/>
                  </a:lnTo>
                  <a:lnTo>
                    <a:pt x="23245" y="90793"/>
                  </a:lnTo>
                  <a:lnTo>
                    <a:pt x="34470" y="82636"/>
                  </a:lnTo>
                  <a:lnTo>
                    <a:pt x="43049" y="82636"/>
                  </a:lnTo>
                  <a:lnTo>
                    <a:pt x="41412" y="77589"/>
                  </a:lnTo>
                  <a:lnTo>
                    <a:pt x="52637" y="69432"/>
                  </a:lnTo>
                  <a:close/>
                </a:path>
                <a:path w="263525" h="262890">
                  <a:moveTo>
                    <a:pt x="43049" y="82636"/>
                  </a:moveTo>
                  <a:lnTo>
                    <a:pt x="34470" y="82636"/>
                  </a:lnTo>
                  <a:lnTo>
                    <a:pt x="45694" y="90793"/>
                  </a:lnTo>
                  <a:lnTo>
                    <a:pt x="43049" y="82636"/>
                  </a:lnTo>
                  <a:close/>
                </a:path>
                <a:path w="263525" h="262890">
                  <a:moveTo>
                    <a:pt x="34470" y="56239"/>
                  </a:moveTo>
                  <a:lnTo>
                    <a:pt x="30187" y="69432"/>
                  </a:lnTo>
                  <a:lnTo>
                    <a:pt x="38763" y="69432"/>
                  </a:lnTo>
                  <a:lnTo>
                    <a:pt x="34470" y="56239"/>
                  </a:lnTo>
                  <a:close/>
                </a:path>
              </a:pathLst>
            </a:custGeom>
            <a:solidFill>
              <a:srgbClr val="FFCD0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pic>
        <p:nvPicPr>
          <p:cNvPr id="3" name="Picture 2" descr="A logo with white text and stars&#10;&#10;Description automatically generated">
            <a:extLst>
              <a:ext uri="{FF2B5EF4-FFF2-40B4-BE49-F238E27FC236}">
                <a16:creationId xmlns:a16="http://schemas.microsoft.com/office/drawing/2014/main" id="{12A842DD-8C61-892F-D100-A597D1FB61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71" y="46892"/>
            <a:ext cx="553929" cy="76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2121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B84257D-DBE8-33B0-4196-0B656DD260D1}"/>
              </a:ext>
            </a:extLst>
          </p:cNvPr>
          <p:cNvSpPr/>
          <p:nvPr userDrawn="1"/>
        </p:nvSpPr>
        <p:spPr>
          <a:xfrm>
            <a:off x="410659" y="678956"/>
            <a:ext cx="10879717" cy="5754697"/>
          </a:xfrm>
          <a:prstGeom prst="roundRect">
            <a:avLst/>
          </a:prstGeom>
          <a:solidFill>
            <a:srgbClr val="D2E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E0EC4B7-C6F6-116B-813E-04A111B8A65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01214" y="1043073"/>
            <a:ext cx="10098605" cy="5026462"/>
          </a:xfrm>
          <a:prstGeom prst="roundRect">
            <a:avLst/>
          </a:prstGeom>
          <a:noFill/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6FB14F0-503D-8BB9-72D0-9C513F5D722F}"/>
              </a:ext>
            </a:extLst>
          </p:cNvPr>
          <p:cNvSpPr/>
          <p:nvPr userDrawn="1"/>
        </p:nvSpPr>
        <p:spPr>
          <a:xfrm>
            <a:off x="7019526" y="493727"/>
            <a:ext cx="4586550" cy="1027511"/>
          </a:xfrm>
          <a:prstGeom prst="roundRect">
            <a:avLst/>
          </a:prstGeom>
          <a:solidFill>
            <a:srgbClr val="69B3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766B6EE4-4E82-D9E5-B2FF-749DD5FD94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60794" y="549417"/>
            <a:ext cx="4504013" cy="916130"/>
          </a:xfrm>
          <a:prstGeom prst="roundRect">
            <a:avLst/>
          </a:prstGeom>
        </p:spPr>
        <p:txBody>
          <a:bodyPr>
            <a:normAutofit/>
          </a:bodyPr>
          <a:lstStyle>
            <a:lvl1pPr algn="ctr">
              <a:defRPr sz="6400" b="1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pic>
        <p:nvPicPr>
          <p:cNvPr id="2" name="Picture 1" descr="A blue text and stars on a black background&#10;&#10;Description automatically generated">
            <a:extLst>
              <a:ext uri="{FF2B5EF4-FFF2-40B4-BE49-F238E27FC236}">
                <a16:creationId xmlns:a16="http://schemas.microsoft.com/office/drawing/2014/main" id="{8FFB7262-62D7-69FB-DE40-610D7172C3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33" y="35202"/>
            <a:ext cx="575290" cy="79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3010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B84257D-DBE8-33B0-4196-0B656DD260D1}"/>
              </a:ext>
            </a:extLst>
          </p:cNvPr>
          <p:cNvSpPr/>
          <p:nvPr userDrawn="1"/>
        </p:nvSpPr>
        <p:spPr>
          <a:xfrm>
            <a:off x="410659" y="678956"/>
            <a:ext cx="10879717" cy="5754697"/>
          </a:xfrm>
          <a:prstGeom prst="roundRect">
            <a:avLst/>
          </a:prstGeom>
          <a:solidFill>
            <a:srgbClr val="D2E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4BD04A66-AEE4-B122-0CB1-DFE32CD6967C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703385" y="1465547"/>
            <a:ext cx="10292861" cy="4601388"/>
          </a:xfrm>
          <a:prstGeom prst="roundRect">
            <a:avLst/>
          </a:prstGeom>
        </p:spPr>
        <p:txBody>
          <a:bodyPr/>
          <a:lstStyle/>
          <a:p>
            <a:r>
              <a:rPr lang="en-GB"/>
              <a:t>Click icon to add table</a:t>
            </a:r>
            <a:endParaRPr lang="en-GB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6FB14F0-503D-8BB9-72D0-9C513F5D722F}"/>
              </a:ext>
            </a:extLst>
          </p:cNvPr>
          <p:cNvSpPr/>
          <p:nvPr userDrawn="1"/>
        </p:nvSpPr>
        <p:spPr>
          <a:xfrm>
            <a:off x="7019526" y="493727"/>
            <a:ext cx="4586550" cy="1027511"/>
          </a:xfrm>
          <a:prstGeom prst="roundRect">
            <a:avLst/>
          </a:prstGeom>
          <a:solidFill>
            <a:srgbClr val="69B3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766B6EE4-4E82-D9E5-B2FF-749DD5FD94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60794" y="549417"/>
            <a:ext cx="4504013" cy="916130"/>
          </a:xfrm>
          <a:prstGeom prst="roundRect">
            <a:avLst/>
          </a:prstGeom>
        </p:spPr>
        <p:txBody>
          <a:bodyPr>
            <a:normAutofit/>
          </a:bodyPr>
          <a:lstStyle>
            <a:lvl1pPr algn="ctr">
              <a:defRPr sz="6400" b="1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pic>
        <p:nvPicPr>
          <p:cNvPr id="2" name="Picture 1" descr="A blue text and stars on a black background&#10;&#10;Description automatically generated">
            <a:extLst>
              <a:ext uri="{FF2B5EF4-FFF2-40B4-BE49-F238E27FC236}">
                <a16:creationId xmlns:a16="http://schemas.microsoft.com/office/drawing/2014/main" id="{8FFB7262-62D7-69FB-DE40-610D7172C3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33" y="35202"/>
            <a:ext cx="575290" cy="79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4312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Slide">
    <p:bg>
      <p:bgPr>
        <a:solidFill>
          <a:srgbClr val="0038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B84257D-DBE8-33B0-4196-0B656DD260D1}"/>
              </a:ext>
            </a:extLst>
          </p:cNvPr>
          <p:cNvSpPr/>
          <p:nvPr userDrawn="1"/>
        </p:nvSpPr>
        <p:spPr>
          <a:xfrm>
            <a:off x="410659" y="678956"/>
            <a:ext cx="10879717" cy="575469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6FB14F0-503D-8BB9-72D0-9C513F5D722F}"/>
              </a:ext>
            </a:extLst>
          </p:cNvPr>
          <p:cNvSpPr/>
          <p:nvPr userDrawn="1"/>
        </p:nvSpPr>
        <p:spPr>
          <a:xfrm>
            <a:off x="7019526" y="493727"/>
            <a:ext cx="4586550" cy="1027511"/>
          </a:xfrm>
          <a:prstGeom prst="roundRect">
            <a:avLst/>
          </a:prstGeom>
          <a:solidFill>
            <a:srgbClr val="D2E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766B6EE4-4E82-D9E5-B2FF-749DD5FD94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60794" y="549417"/>
            <a:ext cx="4504013" cy="916130"/>
          </a:xfrm>
          <a:prstGeom prst="roundRect">
            <a:avLst/>
          </a:prstGeom>
        </p:spPr>
        <p:txBody>
          <a:bodyPr>
            <a:normAutofit/>
          </a:bodyPr>
          <a:lstStyle>
            <a:lvl1pPr algn="ctr">
              <a:defRPr sz="6400" b="1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grpSp>
        <p:nvGrpSpPr>
          <p:cNvPr id="2" name="Grupo 47">
            <a:extLst>
              <a:ext uri="{FF2B5EF4-FFF2-40B4-BE49-F238E27FC236}">
                <a16:creationId xmlns:a16="http://schemas.microsoft.com/office/drawing/2014/main" id="{B52181FE-7532-FBB7-D67B-760B7161EE27}"/>
              </a:ext>
            </a:extLst>
          </p:cNvPr>
          <p:cNvGrpSpPr/>
          <p:nvPr userDrawn="1"/>
        </p:nvGrpSpPr>
        <p:grpSpPr>
          <a:xfrm>
            <a:off x="11423434" y="216695"/>
            <a:ext cx="322684" cy="221027"/>
            <a:chOff x="18837389" y="357345"/>
            <a:chExt cx="532130" cy="364490"/>
          </a:xfrm>
        </p:grpSpPr>
        <p:sp>
          <p:nvSpPr>
            <p:cNvPr id="4" name="object 5">
              <a:extLst>
                <a:ext uri="{FF2B5EF4-FFF2-40B4-BE49-F238E27FC236}">
                  <a16:creationId xmlns:a16="http://schemas.microsoft.com/office/drawing/2014/main" id="{B3D12F25-975A-9F6C-BA11-ADC682F4BF6F}"/>
                </a:ext>
              </a:extLst>
            </p:cNvPr>
            <p:cNvSpPr/>
            <p:nvPr/>
          </p:nvSpPr>
          <p:spPr>
            <a:xfrm>
              <a:off x="18844190" y="363915"/>
              <a:ext cx="518795" cy="351155"/>
            </a:xfrm>
            <a:custGeom>
              <a:avLst/>
              <a:gdLst/>
              <a:ahLst/>
              <a:cxnLst/>
              <a:rect l="l" t="t" r="r" b="b"/>
              <a:pathLst>
                <a:path w="518794" h="351155">
                  <a:moveTo>
                    <a:pt x="518298" y="0"/>
                  </a:moveTo>
                  <a:lnTo>
                    <a:pt x="0" y="0"/>
                  </a:lnTo>
                  <a:lnTo>
                    <a:pt x="0" y="350753"/>
                  </a:lnTo>
                  <a:lnTo>
                    <a:pt x="518298" y="350753"/>
                  </a:lnTo>
                  <a:lnTo>
                    <a:pt x="518298" y="0"/>
                  </a:lnTo>
                  <a:close/>
                </a:path>
              </a:pathLst>
            </a:custGeom>
            <a:solidFill>
              <a:srgbClr val="00388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ADE438F8-F85B-0183-319E-000AA4A2454E}"/>
                </a:ext>
              </a:extLst>
            </p:cNvPr>
            <p:cNvSpPr/>
            <p:nvPr/>
          </p:nvSpPr>
          <p:spPr>
            <a:xfrm>
              <a:off x="18837389" y="357345"/>
              <a:ext cx="532130" cy="364490"/>
            </a:xfrm>
            <a:custGeom>
              <a:avLst/>
              <a:gdLst/>
              <a:ahLst/>
              <a:cxnLst/>
              <a:rect l="l" t="t" r="r" b="b"/>
              <a:pathLst>
                <a:path w="532130" h="364490">
                  <a:moveTo>
                    <a:pt x="531888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354330"/>
                  </a:lnTo>
                  <a:lnTo>
                    <a:pt x="0" y="364490"/>
                  </a:lnTo>
                  <a:lnTo>
                    <a:pt x="531888" y="364490"/>
                  </a:lnTo>
                  <a:lnTo>
                    <a:pt x="531888" y="354330"/>
                  </a:lnTo>
                  <a:lnTo>
                    <a:pt x="10185" y="354330"/>
                  </a:lnTo>
                  <a:lnTo>
                    <a:pt x="10185" y="10160"/>
                  </a:lnTo>
                  <a:lnTo>
                    <a:pt x="521690" y="10160"/>
                  </a:lnTo>
                  <a:lnTo>
                    <a:pt x="521690" y="353936"/>
                  </a:lnTo>
                  <a:lnTo>
                    <a:pt x="531888" y="353936"/>
                  </a:lnTo>
                  <a:lnTo>
                    <a:pt x="531888" y="10160"/>
                  </a:lnTo>
                  <a:lnTo>
                    <a:pt x="531888" y="9982"/>
                  </a:lnTo>
                  <a:lnTo>
                    <a:pt x="5318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0" name="object 7">
              <a:extLst>
                <a:ext uri="{FF2B5EF4-FFF2-40B4-BE49-F238E27FC236}">
                  <a16:creationId xmlns:a16="http://schemas.microsoft.com/office/drawing/2014/main" id="{DC6B28CC-70D5-5073-3B6F-E102A46BD4CD}"/>
                </a:ext>
              </a:extLst>
            </p:cNvPr>
            <p:cNvSpPr/>
            <p:nvPr/>
          </p:nvSpPr>
          <p:spPr>
            <a:xfrm>
              <a:off x="18971063" y="406613"/>
              <a:ext cx="263525" cy="262890"/>
            </a:xfrm>
            <a:custGeom>
              <a:avLst/>
              <a:gdLst/>
              <a:ahLst/>
              <a:cxnLst/>
              <a:rect l="l" t="t" r="r" b="b"/>
              <a:pathLst>
                <a:path w="263525" h="262890">
                  <a:moveTo>
                    <a:pt x="36700" y="126509"/>
                  </a:moveTo>
                  <a:lnTo>
                    <a:pt x="0" y="126509"/>
                  </a:lnTo>
                  <a:lnTo>
                    <a:pt x="11339" y="134749"/>
                  </a:lnTo>
                  <a:lnTo>
                    <a:pt x="7015" y="148079"/>
                  </a:lnTo>
                  <a:lnTo>
                    <a:pt x="18355" y="139838"/>
                  </a:lnTo>
                  <a:lnTo>
                    <a:pt x="27015" y="139838"/>
                  </a:lnTo>
                  <a:lnTo>
                    <a:pt x="25360" y="134749"/>
                  </a:lnTo>
                  <a:lnTo>
                    <a:pt x="36700" y="126509"/>
                  </a:lnTo>
                  <a:close/>
                </a:path>
                <a:path w="263525" h="262890">
                  <a:moveTo>
                    <a:pt x="27015" y="139838"/>
                  </a:moveTo>
                  <a:lnTo>
                    <a:pt x="18355" y="139838"/>
                  </a:lnTo>
                  <a:lnTo>
                    <a:pt x="29695" y="148079"/>
                  </a:lnTo>
                  <a:lnTo>
                    <a:pt x="27015" y="139838"/>
                  </a:lnTo>
                  <a:close/>
                </a:path>
                <a:path w="263525" h="262890">
                  <a:moveTo>
                    <a:pt x="18355" y="113179"/>
                  </a:moveTo>
                  <a:lnTo>
                    <a:pt x="14020" y="126509"/>
                  </a:lnTo>
                  <a:lnTo>
                    <a:pt x="22679" y="126509"/>
                  </a:lnTo>
                  <a:lnTo>
                    <a:pt x="18355" y="113179"/>
                  </a:lnTo>
                  <a:close/>
                </a:path>
                <a:path w="263525" h="262890">
                  <a:moveTo>
                    <a:pt x="52134" y="184486"/>
                  </a:moveTo>
                  <a:lnTo>
                    <a:pt x="15800" y="184486"/>
                  </a:lnTo>
                  <a:lnTo>
                    <a:pt x="27025" y="192643"/>
                  </a:lnTo>
                  <a:lnTo>
                    <a:pt x="22742" y="205847"/>
                  </a:lnTo>
                  <a:lnTo>
                    <a:pt x="33967" y="197690"/>
                  </a:lnTo>
                  <a:lnTo>
                    <a:pt x="42546" y="197690"/>
                  </a:lnTo>
                  <a:lnTo>
                    <a:pt x="40909" y="192643"/>
                  </a:lnTo>
                  <a:lnTo>
                    <a:pt x="52134" y="184486"/>
                  </a:lnTo>
                  <a:close/>
                </a:path>
                <a:path w="263525" h="262890">
                  <a:moveTo>
                    <a:pt x="42546" y="197690"/>
                  </a:moveTo>
                  <a:lnTo>
                    <a:pt x="33967" y="197690"/>
                  </a:lnTo>
                  <a:lnTo>
                    <a:pt x="45192" y="205847"/>
                  </a:lnTo>
                  <a:lnTo>
                    <a:pt x="42546" y="197690"/>
                  </a:lnTo>
                  <a:close/>
                </a:path>
                <a:path w="263525" h="262890">
                  <a:moveTo>
                    <a:pt x="33967" y="171293"/>
                  </a:moveTo>
                  <a:lnTo>
                    <a:pt x="29674" y="184486"/>
                  </a:lnTo>
                  <a:lnTo>
                    <a:pt x="38250" y="184486"/>
                  </a:lnTo>
                  <a:lnTo>
                    <a:pt x="33967" y="171293"/>
                  </a:lnTo>
                  <a:close/>
                </a:path>
                <a:path w="263525" h="262890">
                  <a:moveTo>
                    <a:pt x="92908" y="225815"/>
                  </a:moveTo>
                  <a:lnTo>
                    <a:pt x="56574" y="225815"/>
                  </a:lnTo>
                  <a:lnTo>
                    <a:pt x="67798" y="233971"/>
                  </a:lnTo>
                  <a:lnTo>
                    <a:pt x="63505" y="247165"/>
                  </a:lnTo>
                  <a:lnTo>
                    <a:pt x="74741" y="239008"/>
                  </a:lnTo>
                  <a:lnTo>
                    <a:pt x="83311" y="239008"/>
                  </a:lnTo>
                  <a:lnTo>
                    <a:pt x="81672" y="233971"/>
                  </a:lnTo>
                  <a:lnTo>
                    <a:pt x="92908" y="225815"/>
                  </a:lnTo>
                  <a:close/>
                </a:path>
                <a:path w="263525" h="262890">
                  <a:moveTo>
                    <a:pt x="83311" y="239008"/>
                  </a:moveTo>
                  <a:lnTo>
                    <a:pt x="74741" y="239008"/>
                  </a:lnTo>
                  <a:lnTo>
                    <a:pt x="85965" y="247165"/>
                  </a:lnTo>
                  <a:lnTo>
                    <a:pt x="83311" y="239008"/>
                  </a:lnTo>
                  <a:close/>
                </a:path>
                <a:path w="263525" h="262890">
                  <a:moveTo>
                    <a:pt x="74741" y="212611"/>
                  </a:moveTo>
                  <a:lnTo>
                    <a:pt x="70448" y="225815"/>
                  </a:lnTo>
                  <a:lnTo>
                    <a:pt x="79023" y="225815"/>
                  </a:lnTo>
                  <a:lnTo>
                    <a:pt x="74741" y="212611"/>
                  </a:lnTo>
                  <a:close/>
                </a:path>
                <a:path w="263525" h="262890">
                  <a:moveTo>
                    <a:pt x="150058" y="241228"/>
                  </a:moveTo>
                  <a:lnTo>
                    <a:pt x="113724" y="241228"/>
                  </a:lnTo>
                  <a:lnTo>
                    <a:pt x="124949" y="249385"/>
                  </a:lnTo>
                  <a:lnTo>
                    <a:pt x="120666" y="262588"/>
                  </a:lnTo>
                  <a:lnTo>
                    <a:pt x="131891" y="254421"/>
                  </a:lnTo>
                  <a:lnTo>
                    <a:pt x="140471" y="254421"/>
                  </a:lnTo>
                  <a:lnTo>
                    <a:pt x="138833" y="249385"/>
                  </a:lnTo>
                  <a:lnTo>
                    <a:pt x="150058" y="241228"/>
                  </a:lnTo>
                  <a:close/>
                </a:path>
                <a:path w="263525" h="262890">
                  <a:moveTo>
                    <a:pt x="140471" y="254421"/>
                  </a:moveTo>
                  <a:lnTo>
                    <a:pt x="131891" y="254421"/>
                  </a:lnTo>
                  <a:lnTo>
                    <a:pt x="143126" y="262588"/>
                  </a:lnTo>
                  <a:lnTo>
                    <a:pt x="140471" y="254421"/>
                  </a:lnTo>
                  <a:close/>
                </a:path>
                <a:path w="263525" h="262890">
                  <a:moveTo>
                    <a:pt x="131891" y="228024"/>
                  </a:moveTo>
                  <a:lnTo>
                    <a:pt x="127608" y="241228"/>
                  </a:lnTo>
                  <a:lnTo>
                    <a:pt x="136184" y="241228"/>
                  </a:lnTo>
                  <a:lnTo>
                    <a:pt x="131891" y="228024"/>
                  </a:lnTo>
                  <a:close/>
                </a:path>
                <a:path w="263525" h="262890">
                  <a:moveTo>
                    <a:pt x="206381" y="226108"/>
                  </a:moveTo>
                  <a:lnTo>
                    <a:pt x="170047" y="226108"/>
                  </a:lnTo>
                  <a:lnTo>
                    <a:pt x="181271" y="234265"/>
                  </a:lnTo>
                  <a:lnTo>
                    <a:pt x="176978" y="247458"/>
                  </a:lnTo>
                  <a:lnTo>
                    <a:pt x="188214" y="239301"/>
                  </a:lnTo>
                  <a:lnTo>
                    <a:pt x="196784" y="239301"/>
                  </a:lnTo>
                  <a:lnTo>
                    <a:pt x="195145" y="234265"/>
                  </a:lnTo>
                  <a:lnTo>
                    <a:pt x="206381" y="226108"/>
                  </a:lnTo>
                  <a:close/>
                </a:path>
                <a:path w="263525" h="262890">
                  <a:moveTo>
                    <a:pt x="196784" y="239301"/>
                  </a:moveTo>
                  <a:lnTo>
                    <a:pt x="188214" y="239301"/>
                  </a:lnTo>
                  <a:lnTo>
                    <a:pt x="199438" y="247458"/>
                  </a:lnTo>
                  <a:lnTo>
                    <a:pt x="196784" y="239301"/>
                  </a:lnTo>
                  <a:close/>
                </a:path>
                <a:path w="263525" h="262890">
                  <a:moveTo>
                    <a:pt x="188214" y="212904"/>
                  </a:moveTo>
                  <a:lnTo>
                    <a:pt x="183921" y="226108"/>
                  </a:lnTo>
                  <a:lnTo>
                    <a:pt x="192496" y="226108"/>
                  </a:lnTo>
                  <a:lnTo>
                    <a:pt x="188214" y="212904"/>
                  </a:lnTo>
                  <a:close/>
                </a:path>
                <a:path w="263525" h="262890">
                  <a:moveTo>
                    <a:pt x="247981" y="184769"/>
                  </a:moveTo>
                  <a:lnTo>
                    <a:pt x="211648" y="184769"/>
                  </a:lnTo>
                  <a:lnTo>
                    <a:pt x="222883" y="192926"/>
                  </a:lnTo>
                  <a:lnTo>
                    <a:pt x="218590" y="206129"/>
                  </a:lnTo>
                  <a:lnTo>
                    <a:pt x="229814" y="197973"/>
                  </a:lnTo>
                  <a:lnTo>
                    <a:pt x="238398" y="197973"/>
                  </a:lnTo>
                  <a:lnTo>
                    <a:pt x="236757" y="192926"/>
                  </a:lnTo>
                  <a:lnTo>
                    <a:pt x="247981" y="184769"/>
                  </a:lnTo>
                  <a:close/>
                </a:path>
                <a:path w="263525" h="262890">
                  <a:moveTo>
                    <a:pt x="238398" y="197973"/>
                  </a:moveTo>
                  <a:lnTo>
                    <a:pt x="229814" y="197973"/>
                  </a:lnTo>
                  <a:lnTo>
                    <a:pt x="241050" y="206129"/>
                  </a:lnTo>
                  <a:lnTo>
                    <a:pt x="238398" y="197973"/>
                  </a:lnTo>
                  <a:close/>
                </a:path>
                <a:path w="263525" h="262890">
                  <a:moveTo>
                    <a:pt x="229814" y="171575"/>
                  </a:moveTo>
                  <a:lnTo>
                    <a:pt x="225532" y="184769"/>
                  </a:lnTo>
                  <a:lnTo>
                    <a:pt x="234108" y="184769"/>
                  </a:lnTo>
                  <a:lnTo>
                    <a:pt x="229814" y="171575"/>
                  </a:lnTo>
                  <a:close/>
                </a:path>
                <a:path w="263525" h="262890">
                  <a:moveTo>
                    <a:pt x="263457" y="127430"/>
                  </a:moveTo>
                  <a:lnTo>
                    <a:pt x="227123" y="127430"/>
                  </a:lnTo>
                  <a:lnTo>
                    <a:pt x="238348" y="135587"/>
                  </a:lnTo>
                  <a:lnTo>
                    <a:pt x="234055" y="148780"/>
                  </a:lnTo>
                  <a:lnTo>
                    <a:pt x="245290" y="140623"/>
                  </a:lnTo>
                  <a:lnTo>
                    <a:pt x="253861" y="140623"/>
                  </a:lnTo>
                  <a:lnTo>
                    <a:pt x="252222" y="135587"/>
                  </a:lnTo>
                  <a:lnTo>
                    <a:pt x="263457" y="127430"/>
                  </a:lnTo>
                  <a:close/>
                </a:path>
                <a:path w="263525" h="262890">
                  <a:moveTo>
                    <a:pt x="253861" y="140623"/>
                  </a:moveTo>
                  <a:lnTo>
                    <a:pt x="245290" y="140623"/>
                  </a:lnTo>
                  <a:lnTo>
                    <a:pt x="256515" y="148780"/>
                  </a:lnTo>
                  <a:lnTo>
                    <a:pt x="253861" y="140623"/>
                  </a:lnTo>
                  <a:close/>
                </a:path>
                <a:path w="263525" h="262890">
                  <a:moveTo>
                    <a:pt x="245290" y="114226"/>
                  </a:moveTo>
                  <a:lnTo>
                    <a:pt x="240997" y="127430"/>
                  </a:lnTo>
                  <a:lnTo>
                    <a:pt x="249573" y="127430"/>
                  </a:lnTo>
                  <a:lnTo>
                    <a:pt x="245290" y="114226"/>
                  </a:lnTo>
                  <a:close/>
                </a:path>
                <a:path w="263525" h="262890">
                  <a:moveTo>
                    <a:pt x="248044" y="70291"/>
                  </a:moveTo>
                  <a:lnTo>
                    <a:pt x="211710" y="70291"/>
                  </a:lnTo>
                  <a:lnTo>
                    <a:pt x="222946" y="78447"/>
                  </a:lnTo>
                  <a:lnTo>
                    <a:pt x="218653" y="91641"/>
                  </a:lnTo>
                  <a:lnTo>
                    <a:pt x="229877" y="83484"/>
                  </a:lnTo>
                  <a:lnTo>
                    <a:pt x="238454" y="83484"/>
                  </a:lnTo>
                  <a:lnTo>
                    <a:pt x="236820" y="78447"/>
                  </a:lnTo>
                  <a:lnTo>
                    <a:pt x="248044" y="70291"/>
                  </a:lnTo>
                  <a:close/>
                </a:path>
                <a:path w="263525" h="262890">
                  <a:moveTo>
                    <a:pt x="238454" y="83484"/>
                  </a:moveTo>
                  <a:lnTo>
                    <a:pt x="229877" y="83484"/>
                  </a:lnTo>
                  <a:lnTo>
                    <a:pt x="241102" y="91641"/>
                  </a:lnTo>
                  <a:lnTo>
                    <a:pt x="238454" y="83484"/>
                  </a:lnTo>
                  <a:close/>
                </a:path>
                <a:path w="263525" h="262890">
                  <a:moveTo>
                    <a:pt x="229877" y="57087"/>
                  </a:moveTo>
                  <a:lnTo>
                    <a:pt x="225595" y="70291"/>
                  </a:lnTo>
                  <a:lnTo>
                    <a:pt x="234170" y="70291"/>
                  </a:lnTo>
                  <a:lnTo>
                    <a:pt x="229877" y="57087"/>
                  </a:lnTo>
                  <a:close/>
                </a:path>
                <a:path w="263525" h="262890">
                  <a:moveTo>
                    <a:pt x="206423" y="28679"/>
                  </a:moveTo>
                  <a:lnTo>
                    <a:pt x="170089" y="28679"/>
                  </a:lnTo>
                  <a:lnTo>
                    <a:pt x="181324" y="36836"/>
                  </a:lnTo>
                  <a:lnTo>
                    <a:pt x="177031" y="50029"/>
                  </a:lnTo>
                  <a:lnTo>
                    <a:pt x="188256" y="41873"/>
                  </a:lnTo>
                  <a:lnTo>
                    <a:pt x="196837" y="41873"/>
                  </a:lnTo>
                  <a:lnTo>
                    <a:pt x="195198" y="36836"/>
                  </a:lnTo>
                  <a:lnTo>
                    <a:pt x="206423" y="28679"/>
                  </a:lnTo>
                  <a:close/>
                </a:path>
                <a:path w="263525" h="262890">
                  <a:moveTo>
                    <a:pt x="196837" y="41873"/>
                  </a:moveTo>
                  <a:lnTo>
                    <a:pt x="188256" y="41873"/>
                  </a:lnTo>
                  <a:lnTo>
                    <a:pt x="199491" y="50029"/>
                  </a:lnTo>
                  <a:lnTo>
                    <a:pt x="196837" y="41873"/>
                  </a:lnTo>
                  <a:close/>
                </a:path>
                <a:path w="263525" h="262890">
                  <a:moveTo>
                    <a:pt x="188256" y="15475"/>
                  </a:moveTo>
                  <a:lnTo>
                    <a:pt x="183973" y="28679"/>
                  </a:lnTo>
                  <a:lnTo>
                    <a:pt x="192549" y="28679"/>
                  </a:lnTo>
                  <a:lnTo>
                    <a:pt x="188256" y="15475"/>
                  </a:lnTo>
                  <a:close/>
                </a:path>
                <a:path w="263525" h="262890">
                  <a:moveTo>
                    <a:pt x="149922" y="13193"/>
                  </a:moveTo>
                  <a:lnTo>
                    <a:pt x="113588" y="13193"/>
                  </a:lnTo>
                  <a:lnTo>
                    <a:pt x="124812" y="21360"/>
                  </a:lnTo>
                  <a:lnTo>
                    <a:pt x="120530" y="34553"/>
                  </a:lnTo>
                  <a:lnTo>
                    <a:pt x="131755" y="26397"/>
                  </a:lnTo>
                  <a:lnTo>
                    <a:pt x="140332" y="26397"/>
                  </a:lnTo>
                  <a:lnTo>
                    <a:pt x="138697" y="21360"/>
                  </a:lnTo>
                  <a:lnTo>
                    <a:pt x="149922" y="13193"/>
                  </a:lnTo>
                  <a:close/>
                </a:path>
                <a:path w="263525" h="262890">
                  <a:moveTo>
                    <a:pt x="140332" y="26397"/>
                  </a:moveTo>
                  <a:lnTo>
                    <a:pt x="131755" y="26397"/>
                  </a:lnTo>
                  <a:lnTo>
                    <a:pt x="142979" y="34553"/>
                  </a:lnTo>
                  <a:lnTo>
                    <a:pt x="140332" y="26397"/>
                  </a:lnTo>
                  <a:close/>
                </a:path>
                <a:path w="263525" h="262890">
                  <a:moveTo>
                    <a:pt x="131755" y="0"/>
                  </a:moveTo>
                  <a:lnTo>
                    <a:pt x="127462" y="13193"/>
                  </a:lnTo>
                  <a:lnTo>
                    <a:pt x="136048" y="13193"/>
                  </a:lnTo>
                  <a:lnTo>
                    <a:pt x="131755" y="0"/>
                  </a:lnTo>
                  <a:close/>
                </a:path>
                <a:path w="263525" h="262890">
                  <a:moveTo>
                    <a:pt x="92772" y="28606"/>
                  </a:moveTo>
                  <a:lnTo>
                    <a:pt x="56438" y="28606"/>
                  </a:lnTo>
                  <a:lnTo>
                    <a:pt x="67662" y="36763"/>
                  </a:lnTo>
                  <a:lnTo>
                    <a:pt x="63369" y="49956"/>
                  </a:lnTo>
                  <a:lnTo>
                    <a:pt x="74605" y="41799"/>
                  </a:lnTo>
                  <a:lnTo>
                    <a:pt x="83175" y="41799"/>
                  </a:lnTo>
                  <a:lnTo>
                    <a:pt x="81536" y="36763"/>
                  </a:lnTo>
                  <a:lnTo>
                    <a:pt x="92772" y="28606"/>
                  </a:lnTo>
                  <a:close/>
                </a:path>
                <a:path w="263525" h="262890">
                  <a:moveTo>
                    <a:pt x="83175" y="41799"/>
                  </a:moveTo>
                  <a:lnTo>
                    <a:pt x="74605" y="41799"/>
                  </a:lnTo>
                  <a:lnTo>
                    <a:pt x="85829" y="49956"/>
                  </a:lnTo>
                  <a:lnTo>
                    <a:pt x="83175" y="41799"/>
                  </a:lnTo>
                  <a:close/>
                </a:path>
                <a:path w="263525" h="262890">
                  <a:moveTo>
                    <a:pt x="74605" y="15402"/>
                  </a:moveTo>
                  <a:lnTo>
                    <a:pt x="70311" y="28606"/>
                  </a:lnTo>
                  <a:lnTo>
                    <a:pt x="78887" y="28606"/>
                  </a:lnTo>
                  <a:lnTo>
                    <a:pt x="74605" y="15402"/>
                  </a:lnTo>
                  <a:close/>
                </a:path>
                <a:path w="263525" h="262890">
                  <a:moveTo>
                    <a:pt x="52637" y="69432"/>
                  </a:moveTo>
                  <a:lnTo>
                    <a:pt x="16303" y="69432"/>
                  </a:lnTo>
                  <a:lnTo>
                    <a:pt x="27527" y="77589"/>
                  </a:lnTo>
                  <a:lnTo>
                    <a:pt x="23245" y="90793"/>
                  </a:lnTo>
                  <a:lnTo>
                    <a:pt x="34470" y="82636"/>
                  </a:lnTo>
                  <a:lnTo>
                    <a:pt x="43049" y="82636"/>
                  </a:lnTo>
                  <a:lnTo>
                    <a:pt x="41412" y="77589"/>
                  </a:lnTo>
                  <a:lnTo>
                    <a:pt x="52637" y="69432"/>
                  </a:lnTo>
                  <a:close/>
                </a:path>
                <a:path w="263525" h="262890">
                  <a:moveTo>
                    <a:pt x="43049" y="82636"/>
                  </a:moveTo>
                  <a:lnTo>
                    <a:pt x="34470" y="82636"/>
                  </a:lnTo>
                  <a:lnTo>
                    <a:pt x="45694" y="90793"/>
                  </a:lnTo>
                  <a:lnTo>
                    <a:pt x="43049" y="82636"/>
                  </a:lnTo>
                  <a:close/>
                </a:path>
                <a:path w="263525" h="262890">
                  <a:moveTo>
                    <a:pt x="34470" y="56239"/>
                  </a:moveTo>
                  <a:lnTo>
                    <a:pt x="30187" y="69432"/>
                  </a:lnTo>
                  <a:lnTo>
                    <a:pt x="38763" y="69432"/>
                  </a:lnTo>
                  <a:lnTo>
                    <a:pt x="34470" y="56239"/>
                  </a:lnTo>
                  <a:close/>
                </a:path>
              </a:pathLst>
            </a:custGeom>
            <a:solidFill>
              <a:srgbClr val="FFCD0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500D031A-5E2B-269A-A0CB-20AAFE4D90AF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793536" y="1041704"/>
            <a:ext cx="10113962" cy="5029200"/>
          </a:xfrm>
          <a:prstGeom prst="roundRect">
            <a:avLst/>
          </a:prstGeom>
        </p:spPr>
        <p:txBody>
          <a:bodyPr/>
          <a:lstStyle/>
          <a:p>
            <a:r>
              <a:rPr lang="en-GB"/>
              <a:t>Click icon to add chart</a:t>
            </a:r>
          </a:p>
        </p:txBody>
      </p:sp>
      <p:pic>
        <p:nvPicPr>
          <p:cNvPr id="7" name="Picture 6" descr="A logo with white text and stars&#10;&#10;Description automatically generated">
            <a:extLst>
              <a:ext uri="{FF2B5EF4-FFF2-40B4-BE49-F238E27FC236}">
                <a16:creationId xmlns:a16="http://schemas.microsoft.com/office/drawing/2014/main" id="{EC19652E-BB43-15EA-B9C1-8930D851F4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71" y="46892"/>
            <a:ext cx="553929" cy="76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204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C93E8D1-D1D6-E93F-3157-DB3011D4E269}"/>
              </a:ext>
            </a:extLst>
          </p:cNvPr>
          <p:cNvSpPr/>
          <p:nvPr userDrawn="1"/>
        </p:nvSpPr>
        <p:spPr>
          <a:xfrm>
            <a:off x="320752" y="1935294"/>
            <a:ext cx="5459730" cy="2988726"/>
          </a:xfrm>
          <a:prstGeom prst="roundRect">
            <a:avLst/>
          </a:prstGeom>
          <a:solidFill>
            <a:srgbClr val="0038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B27F01-8096-BEBE-D75F-35485781F1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3740" y="2729203"/>
            <a:ext cx="4933754" cy="1235552"/>
          </a:xfrm>
        </p:spPr>
        <p:txBody>
          <a:bodyPr>
            <a:normAutofit/>
          </a:bodyPr>
          <a:lstStyle>
            <a:lvl1pPr>
              <a:defRPr sz="6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pic>
        <p:nvPicPr>
          <p:cNvPr id="3" name="Picture 2" descr="A blue text and stars on a black background&#10;&#10;Description automatically generated">
            <a:extLst>
              <a:ext uri="{FF2B5EF4-FFF2-40B4-BE49-F238E27FC236}">
                <a16:creationId xmlns:a16="http://schemas.microsoft.com/office/drawing/2014/main" id="{D599A244-473E-CDB2-567F-78277A3DF0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33" y="35202"/>
            <a:ext cx="575290" cy="796834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771B03-FD82-A593-1781-58B62552F98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38838" y="558800"/>
            <a:ext cx="5316537" cy="5740400"/>
          </a:xfrm>
          <a:prstGeom prst="roundRect">
            <a:avLst/>
          </a:prstGeom>
          <a:solidFill>
            <a:schemeClr val="bg1"/>
          </a:solidFill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07808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 Slide">
    <p:bg>
      <p:bgPr>
        <a:solidFill>
          <a:srgbClr val="0038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47">
            <a:extLst>
              <a:ext uri="{FF2B5EF4-FFF2-40B4-BE49-F238E27FC236}">
                <a16:creationId xmlns:a16="http://schemas.microsoft.com/office/drawing/2014/main" id="{CF370388-8A23-3ED5-77FA-A9047C07B740}"/>
              </a:ext>
            </a:extLst>
          </p:cNvPr>
          <p:cNvGrpSpPr/>
          <p:nvPr userDrawn="1"/>
        </p:nvGrpSpPr>
        <p:grpSpPr>
          <a:xfrm>
            <a:off x="11423434" y="216695"/>
            <a:ext cx="322684" cy="221027"/>
            <a:chOff x="18837389" y="357345"/>
            <a:chExt cx="532130" cy="364490"/>
          </a:xfrm>
        </p:grpSpPr>
        <p:sp>
          <p:nvSpPr>
            <p:cNvPr id="10" name="object 5">
              <a:extLst>
                <a:ext uri="{FF2B5EF4-FFF2-40B4-BE49-F238E27FC236}">
                  <a16:creationId xmlns:a16="http://schemas.microsoft.com/office/drawing/2014/main" id="{53AB335A-B7DC-C7B7-CBFE-AB5241DCDC64}"/>
                </a:ext>
              </a:extLst>
            </p:cNvPr>
            <p:cNvSpPr/>
            <p:nvPr/>
          </p:nvSpPr>
          <p:spPr>
            <a:xfrm>
              <a:off x="18844190" y="363915"/>
              <a:ext cx="518795" cy="351155"/>
            </a:xfrm>
            <a:custGeom>
              <a:avLst/>
              <a:gdLst/>
              <a:ahLst/>
              <a:cxnLst/>
              <a:rect l="l" t="t" r="r" b="b"/>
              <a:pathLst>
                <a:path w="518794" h="351155">
                  <a:moveTo>
                    <a:pt x="518298" y="0"/>
                  </a:moveTo>
                  <a:lnTo>
                    <a:pt x="0" y="0"/>
                  </a:lnTo>
                  <a:lnTo>
                    <a:pt x="0" y="350753"/>
                  </a:lnTo>
                  <a:lnTo>
                    <a:pt x="518298" y="350753"/>
                  </a:lnTo>
                  <a:lnTo>
                    <a:pt x="518298" y="0"/>
                  </a:lnTo>
                  <a:close/>
                </a:path>
              </a:pathLst>
            </a:custGeom>
            <a:solidFill>
              <a:srgbClr val="00388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1" name="object 6">
              <a:extLst>
                <a:ext uri="{FF2B5EF4-FFF2-40B4-BE49-F238E27FC236}">
                  <a16:creationId xmlns:a16="http://schemas.microsoft.com/office/drawing/2014/main" id="{1A99B5C3-B9E7-8BAB-8970-F5B1F6DAAA53}"/>
                </a:ext>
              </a:extLst>
            </p:cNvPr>
            <p:cNvSpPr/>
            <p:nvPr/>
          </p:nvSpPr>
          <p:spPr>
            <a:xfrm>
              <a:off x="18837389" y="357345"/>
              <a:ext cx="532130" cy="364490"/>
            </a:xfrm>
            <a:custGeom>
              <a:avLst/>
              <a:gdLst/>
              <a:ahLst/>
              <a:cxnLst/>
              <a:rect l="l" t="t" r="r" b="b"/>
              <a:pathLst>
                <a:path w="532130" h="364490">
                  <a:moveTo>
                    <a:pt x="531888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354330"/>
                  </a:lnTo>
                  <a:lnTo>
                    <a:pt x="0" y="364490"/>
                  </a:lnTo>
                  <a:lnTo>
                    <a:pt x="531888" y="364490"/>
                  </a:lnTo>
                  <a:lnTo>
                    <a:pt x="531888" y="354330"/>
                  </a:lnTo>
                  <a:lnTo>
                    <a:pt x="10185" y="354330"/>
                  </a:lnTo>
                  <a:lnTo>
                    <a:pt x="10185" y="10160"/>
                  </a:lnTo>
                  <a:lnTo>
                    <a:pt x="521690" y="10160"/>
                  </a:lnTo>
                  <a:lnTo>
                    <a:pt x="521690" y="353936"/>
                  </a:lnTo>
                  <a:lnTo>
                    <a:pt x="531888" y="353936"/>
                  </a:lnTo>
                  <a:lnTo>
                    <a:pt x="531888" y="10160"/>
                  </a:lnTo>
                  <a:lnTo>
                    <a:pt x="531888" y="9982"/>
                  </a:lnTo>
                  <a:lnTo>
                    <a:pt x="5318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2" name="object 7">
              <a:extLst>
                <a:ext uri="{FF2B5EF4-FFF2-40B4-BE49-F238E27FC236}">
                  <a16:creationId xmlns:a16="http://schemas.microsoft.com/office/drawing/2014/main" id="{AD2CC795-8FC3-FE28-4138-D67D349A2A71}"/>
                </a:ext>
              </a:extLst>
            </p:cNvPr>
            <p:cNvSpPr/>
            <p:nvPr/>
          </p:nvSpPr>
          <p:spPr>
            <a:xfrm>
              <a:off x="18971063" y="406613"/>
              <a:ext cx="263525" cy="262890"/>
            </a:xfrm>
            <a:custGeom>
              <a:avLst/>
              <a:gdLst/>
              <a:ahLst/>
              <a:cxnLst/>
              <a:rect l="l" t="t" r="r" b="b"/>
              <a:pathLst>
                <a:path w="263525" h="262890">
                  <a:moveTo>
                    <a:pt x="36700" y="126509"/>
                  </a:moveTo>
                  <a:lnTo>
                    <a:pt x="0" y="126509"/>
                  </a:lnTo>
                  <a:lnTo>
                    <a:pt x="11339" y="134749"/>
                  </a:lnTo>
                  <a:lnTo>
                    <a:pt x="7015" y="148079"/>
                  </a:lnTo>
                  <a:lnTo>
                    <a:pt x="18355" y="139838"/>
                  </a:lnTo>
                  <a:lnTo>
                    <a:pt x="27015" y="139838"/>
                  </a:lnTo>
                  <a:lnTo>
                    <a:pt x="25360" y="134749"/>
                  </a:lnTo>
                  <a:lnTo>
                    <a:pt x="36700" y="126509"/>
                  </a:lnTo>
                  <a:close/>
                </a:path>
                <a:path w="263525" h="262890">
                  <a:moveTo>
                    <a:pt x="27015" y="139838"/>
                  </a:moveTo>
                  <a:lnTo>
                    <a:pt x="18355" y="139838"/>
                  </a:lnTo>
                  <a:lnTo>
                    <a:pt x="29695" y="148079"/>
                  </a:lnTo>
                  <a:lnTo>
                    <a:pt x="27015" y="139838"/>
                  </a:lnTo>
                  <a:close/>
                </a:path>
                <a:path w="263525" h="262890">
                  <a:moveTo>
                    <a:pt x="18355" y="113179"/>
                  </a:moveTo>
                  <a:lnTo>
                    <a:pt x="14020" y="126509"/>
                  </a:lnTo>
                  <a:lnTo>
                    <a:pt x="22679" y="126509"/>
                  </a:lnTo>
                  <a:lnTo>
                    <a:pt x="18355" y="113179"/>
                  </a:lnTo>
                  <a:close/>
                </a:path>
                <a:path w="263525" h="262890">
                  <a:moveTo>
                    <a:pt x="52134" y="184486"/>
                  </a:moveTo>
                  <a:lnTo>
                    <a:pt x="15800" y="184486"/>
                  </a:lnTo>
                  <a:lnTo>
                    <a:pt x="27025" y="192643"/>
                  </a:lnTo>
                  <a:lnTo>
                    <a:pt x="22742" y="205847"/>
                  </a:lnTo>
                  <a:lnTo>
                    <a:pt x="33967" y="197690"/>
                  </a:lnTo>
                  <a:lnTo>
                    <a:pt x="42546" y="197690"/>
                  </a:lnTo>
                  <a:lnTo>
                    <a:pt x="40909" y="192643"/>
                  </a:lnTo>
                  <a:lnTo>
                    <a:pt x="52134" y="184486"/>
                  </a:lnTo>
                  <a:close/>
                </a:path>
                <a:path w="263525" h="262890">
                  <a:moveTo>
                    <a:pt x="42546" y="197690"/>
                  </a:moveTo>
                  <a:lnTo>
                    <a:pt x="33967" y="197690"/>
                  </a:lnTo>
                  <a:lnTo>
                    <a:pt x="45192" y="205847"/>
                  </a:lnTo>
                  <a:lnTo>
                    <a:pt x="42546" y="197690"/>
                  </a:lnTo>
                  <a:close/>
                </a:path>
                <a:path w="263525" h="262890">
                  <a:moveTo>
                    <a:pt x="33967" y="171293"/>
                  </a:moveTo>
                  <a:lnTo>
                    <a:pt x="29674" y="184486"/>
                  </a:lnTo>
                  <a:lnTo>
                    <a:pt x="38250" y="184486"/>
                  </a:lnTo>
                  <a:lnTo>
                    <a:pt x="33967" y="171293"/>
                  </a:lnTo>
                  <a:close/>
                </a:path>
                <a:path w="263525" h="262890">
                  <a:moveTo>
                    <a:pt x="92908" y="225815"/>
                  </a:moveTo>
                  <a:lnTo>
                    <a:pt x="56574" y="225815"/>
                  </a:lnTo>
                  <a:lnTo>
                    <a:pt x="67798" y="233971"/>
                  </a:lnTo>
                  <a:lnTo>
                    <a:pt x="63505" y="247165"/>
                  </a:lnTo>
                  <a:lnTo>
                    <a:pt x="74741" y="239008"/>
                  </a:lnTo>
                  <a:lnTo>
                    <a:pt x="83311" y="239008"/>
                  </a:lnTo>
                  <a:lnTo>
                    <a:pt x="81672" y="233971"/>
                  </a:lnTo>
                  <a:lnTo>
                    <a:pt x="92908" y="225815"/>
                  </a:lnTo>
                  <a:close/>
                </a:path>
                <a:path w="263525" h="262890">
                  <a:moveTo>
                    <a:pt x="83311" y="239008"/>
                  </a:moveTo>
                  <a:lnTo>
                    <a:pt x="74741" y="239008"/>
                  </a:lnTo>
                  <a:lnTo>
                    <a:pt x="85965" y="247165"/>
                  </a:lnTo>
                  <a:lnTo>
                    <a:pt x="83311" y="239008"/>
                  </a:lnTo>
                  <a:close/>
                </a:path>
                <a:path w="263525" h="262890">
                  <a:moveTo>
                    <a:pt x="74741" y="212611"/>
                  </a:moveTo>
                  <a:lnTo>
                    <a:pt x="70448" y="225815"/>
                  </a:lnTo>
                  <a:lnTo>
                    <a:pt x="79023" y="225815"/>
                  </a:lnTo>
                  <a:lnTo>
                    <a:pt x="74741" y="212611"/>
                  </a:lnTo>
                  <a:close/>
                </a:path>
                <a:path w="263525" h="262890">
                  <a:moveTo>
                    <a:pt x="150058" y="241228"/>
                  </a:moveTo>
                  <a:lnTo>
                    <a:pt x="113724" y="241228"/>
                  </a:lnTo>
                  <a:lnTo>
                    <a:pt x="124949" y="249385"/>
                  </a:lnTo>
                  <a:lnTo>
                    <a:pt x="120666" y="262588"/>
                  </a:lnTo>
                  <a:lnTo>
                    <a:pt x="131891" y="254421"/>
                  </a:lnTo>
                  <a:lnTo>
                    <a:pt x="140471" y="254421"/>
                  </a:lnTo>
                  <a:lnTo>
                    <a:pt x="138833" y="249385"/>
                  </a:lnTo>
                  <a:lnTo>
                    <a:pt x="150058" y="241228"/>
                  </a:lnTo>
                  <a:close/>
                </a:path>
                <a:path w="263525" h="262890">
                  <a:moveTo>
                    <a:pt x="140471" y="254421"/>
                  </a:moveTo>
                  <a:lnTo>
                    <a:pt x="131891" y="254421"/>
                  </a:lnTo>
                  <a:lnTo>
                    <a:pt x="143126" y="262588"/>
                  </a:lnTo>
                  <a:lnTo>
                    <a:pt x="140471" y="254421"/>
                  </a:lnTo>
                  <a:close/>
                </a:path>
                <a:path w="263525" h="262890">
                  <a:moveTo>
                    <a:pt x="131891" y="228024"/>
                  </a:moveTo>
                  <a:lnTo>
                    <a:pt x="127608" y="241228"/>
                  </a:lnTo>
                  <a:lnTo>
                    <a:pt x="136184" y="241228"/>
                  </a:lnTo>
                  <a:lnTo>
                    <a:pt x="131891" y="228024"/>
                  </a:lnTo>
                  <a:close/>
                </a:path>
                <a:path w="263525" h="262890">
                  <a:moveTo>
                    <a:pt x="206381" y="226108"/>
                  </a:moveTo>
                  <a:lnTo>
                    <a:pt x="170047" y="226108"/>
                  </a:lnTo>
                  <a:lnTo>
                    <a:pt x="181271" y="234265"/>
                  </a:lnTo>
                  <a:lnTo>
                    <a:pt x="176978" y="247458"/>
                  </a:lnTo>
                  <a:lnTo>
                    <a:pt x="188214" y="239301"/>
                  </a:lnTo>
                  <a:lnTo>
                    <a:pt x="196784" y="239301"/>
                  </a:lnTo>
                  <a:lnTo>
                    <a:pt x="195145" y="234265"/>
                  </a:lnTo>
                  <a:lnTo>
                    <a:pt x="206381" y="226108"/>
                  </a:lnTo>
                  <a:close/>
                </a:path>
                <a:path w="263525" h="262890">
                  <a:moveTo>
                    <a:pt x="196784" y="239301"/>
                  </a:moveTo>
                  <a:lnTo>
                    <a:pt x="188214" y="239301"/>
                  </a:lnTo>
                  <a:lnTo>
                    <a:pt x="199438" y="247458"/>
                  </a:lnTo>
                  <a:lnTo>
                    <a:pt x="196784" y="239301"/>
                  </a:lnTo>
                  <a:close/>
                </a:path>
                <a:path w="263525" h="262890">
                  <a:moveTo>
                    <a:pt x="188214" y="212904"/>
                  </a:moveTo>
                  <a:lnTo>
                    <a:pt x="183921" y="226108"/>
                  </a:lnTo>
                  <a:lnTo>
                    <a:pt x="192496" y="226108"/>
                  </a:lnTo>
                  <a:lnTo>
                    <a:pt x="188214" y="212904"/>
                  </a:lnTo>
                  <a:close/>
                </a:path>
                <a:path w="263525" h="262890">
                  <a:moveTo>
                    <a:pt x="247981" y="184769"/>
                  </a:moveTo>
                  <a:lnTo>
                    <a:pt x="211648" y="184769"/>
                  </a:lnTo>
                  <a:lnTo>
                    <a:pt x="222883" y="192926"/>
                  </a:lnTo>
                  <a:lnTo>
                    <a:pt x="218590" y="206129"/>
                  </a:lnTo>
                  <a:lnTo>
                    <a:pt x="229814" y="197973"/>
                  </a:lnTo>
                  <a:lnTo>
                    <a:pt x="238398" y="197973"/>
                  </a:lnTo>
                  <a:lnTo>
                    <a:pt x="236757" y="192926"/>
                  </a:lnTo>
                  <a:lnTo>
                    <a:pt x="247981" y="184769"/>
                  </a:lnTo>
                  <a:close/>
                </a:path>
                <a:path w="263525" h="262890">
                  <a:moveTo>
                    <a:pt x="238398" y="197973"/>
                  </a:moveTo>
                  <a:lnTo>
                    <a:pt x="229814" y="197973"/>
                  </a:lnTo>
                  <a:lnTo>
                    <a:pt x="241050" y="206129"/>
                  </a:lnTo>
                  <a:lnTo>
                    <a:pt x="238398" y="197973"/>
                  </a:lnTo>
                  <a:close/>
                </a:path>
                <a:path w="263525" h="262890">
                  <a:moveTo>
                    <a:pt x="229814" y="171575"/>
                  </a:moveTo>
                  <a:lnTo>
                    <a:pt x="225532" y="184769"/>
                  </a:lnTo>
                  <a:lnTo>
                    <a:pt x="234108" y="184769"/>
                  </a:lnTo>
                  <a:lnTo>
                    <a:pt x="229814" y="171575"/>
                  </a:lnTo>
                  <a:close/>
                </a:path>
                <a:path w="263525" h="262890">
                  <a:moveTo>
                    <a:pt x="263457" y="127430"/>
                  </a:moveTo>
                  <a:lnTo>
                    <a:pt x="227123" y="127430"/>
                  </a:lnTo>
                  <a:lnTo>
                    <a:pt x="238348" y="135587"/>
                  </a:lnTo>
                  <a:lnTo>
                    <a:pt x="234055" y="148780"/>
                  </a:lnTo>
                  <a:lnTo>
                    <a:pt x="245290" y="140623"/>
                  </a:lnTo>
                  <a:lnTo>
                    <a:pt x="253861" y="140623"/>
                  </a:lnTo>
                  <a:lnTo>
                    <a:pt x="252222" y="135587"/>
                  </a:lnTo>
                  <a:lnTo>
                    <a:pt x="263457" y="127430"/>
                  </a:lnTo>
                  <a:close/>
                </a:path>
                <a:path w="263525" h="262890">
                  <a:moveTo>
                    <a:pt x="253861" y="140623"/>
                  </a:moveTo>
                  <a:lnTo>
                    <a:pt x="245290" y="140623"/>
                  </a:lnTo>
                  <a:lnTo>
                    <a:pt x="256515" y="148780"/>
                  </a:lnTo>
                  <a:lnTo>
                    <a:pt x="253861" y="140623"/>
                  </a:lnTo>
                  <a:close/>
                </a:path>
                <a:path w="263525" h="262890">
                  <a:moveTo>
                    <a:pt x="245290" y="114226"/>
                  </a:moveTo>
                  <a:lnTo>
                    <a:pt x="240997" y="127430"/>
                  </a:lnTo>
                  <a:lnTo>
                    <a:pt x="249573" y="127430"/>
                  </a:lnTo>
                  <a:lnTo>
                    <a:pt x="245290" y="114226"/>
                  </a:lnTo>
                  <a:close/>
                </a:path>
                <a:path w="263525" h="262890">
                  <a:moveTo>
                    <a:pt x="248044" y="70291"/>
                  </a:moveTo>
                  <a:lnTo>
                    <a:pt x="211710" y="70291"/>
                  </a:lnTo>
                  <a:lnTo>
                    <a:pt x="222946" y="78447"/>
                  </a:lnTo>
                  <a:lnTo>
                    <a:pt x="218653" y="91641"/>
                  </a:lnTo>
                  <a:lnTo>
                    <a:pt x="229877" y="83484"/>
                  </a:lnTo>
                  <a:lnTo>
                    <a:pt x="238454" y="83484"/>
                  </a:lnTo>
                  <a:lnTo>
                    <a:pt x="236820" y="78447"/>
                  </a:lnTo>
                  <a:lnTo>
                    <a:pt x="248044" y="70291"/>
                  </a:lnTo>
                  <a:close/>
                </a:path>
                <a:path w="263525" h="262890">
                  <a:moveTo>
                    <a:pt x="238454" y="83484"/>
                  </a:moveTo>
                  <a:lnTo>
                    <a:pt x="229877" y="83484"/>
                  </a:lnTo>
                  <a:lnTo>
                    <a:pt x="241102" y="91641"/>
                  </a:lnTo>
                  <a:lnTo>
                    <a:pt x="238454" y="83484"/>
                  </a:lnTo>
                  <a:close/>
                </a:path>
                <a:path w="263525" h="262890">
                  <a:moveTo>
                    <a:pt x="229877" y="57087"/>
                  </a:moveTo>
                  <a:lnTo>
                    <a:pt x="225595" y="70291"/>
                  </a:lnTo>
                  <a:lnTo>
                    <a:pt x="234170" y="70291"/>
                  </a:lnTo>
                  <a:lnTo>
                    <a:pt x="229877" y="57087"/>
                  </a:lnTo>
                  <a:close/>
                </a:path>
                <a:path w="263525" h="262890">
                  <a:moveTo>
                    <a:pt x="206423" y="28679"/>
                  </a:moveTo>
                  <a:lnTo>
                    <a:pt x="170089" y="28679"/>
                  </a:lnTo>
                  <a:lnTo>
                    <a:pt x="181324" y="36836"/>
                  </a:lnTo>
                  <a:lnTo>
                    <a:pt x="177031" y="50029"/>
                  </a:lnTo>
                  <a:lnTo>
                    <a:pt x="188256" y="41873"/>
                  </a:lnTo>
                  <a:lnTo>
                    <a:pt x="196837" y="41873"/>
                  </a:lnTo>
                  <a:lnTo>
                    <a:pt x="195198" y="36836"/>
                  </a:lnTo>
                  <a:lnTo>
                    <a:pt x="206423" y="28679"/>
                  </a:lnTo>
                  <a:close/>
                </a:path>
                <a:path w="263525" h="262890">
                  <a:moveTo>
                    <a:pt x="196837" y="41873"/>
                  </a:moveTo>
                  <a:lnTo>
                    <a:pt x="188256" y="41873"/>
                  </a:lnTo>
                  <a:lnTo>
                    <a:pt x="199491" y="50029"/>
                  </a:lnTo>
                  <a:lnTo>
                    <a:pt x="196837" y="41873"/>
                  </a:lnTo>
                  <a:close/>
                </a:path>
                <a:path w="263525" h="262890">
                  <a:moveTo>
                    <a:pt x="188256" y="15475"/>
                  </a:moveTo>
                  <a:lnTo>
                    <a:pt x="183973" y="28679"/>
                  </a:lnTo>
                  <a:lnTo>
                    <a:pt x="192549" y="28679"/>
                  </a:lnTo>
                  <a:lnTo>
                    <a:pt x="188256" y="15475"/>
                  </a:lnTo>
                  <a:close/>
                </a:path>
                <a:path w="263525" h="262890">
                  <a:moveTo>
                    <a:pt x="149922" y="13193"/>
                  </a:moveTo>
                  <a:lnTo>
                    <a:pt x="113588" y="13193"/>
                  </a:lnTo>
                  <a:lnTo>
                    <a:pt x="124812" y="21360"/>
                  </a:lnTo>
                  <a:lnTo>
                    <a:pt x="120530" y="34553"/>
                  </a:lnTo>
                  <a:lnTo>
                    <a:pt x="131755" y="26397"/>
                  </a:lnTo>
                  <a:lnTo>
                    <a:pt x="140332" y="26397"/>
                  </a:lnTo>
                  <a:lnTo>
                    <a:pt x="138697" y="21360"/>
                  </a:lnTo>
                  <a:lnTo>
                    <a:pt x="149922" y="13193"/>
                  </a:lnTo>
                  <a:close/>
                </a:path>
                <a:path w="263525" h="262890">
                  <a:moveTo>
                    <a:pt x="140332" y="26397"/>
                  </a:moveTo>
                  <a:lnTo>
                    <a:pt x="131755" y="26397"/>
                  </a:lnTo>
                  <a:lnTo>
                    <a:pt x="142979" y="34553"/>
                  </a:lnTo>
                  <a:lnTo>
                    <a:pt x="140332" y="26397"/>
                  </a:lnTo>
                  <a:close/>
                </a:path>
                <a:path w="263525" h="262890">
                  <a:moveTo>
                    <a:pt x="131755" y="0"/>
                  </a:moveTo>
                  <a:lnTo>
                    <a:pt x="127462" y="13193"/>
                  </a:lnTo>
                  <a:lnTo>
                    <a:pt x="136048" y="13193"/>
                  </a:lnTo>
                  <a:lnTo>
                    <a:pt x="131755" y="0"/>
                  </a:lnTo>
                  <a:close/>
                </a:path>
                <a:path w="263525" h="262890">
                  <a:moveTo>
                    <a:pt x="92772" y="28606"/>
                  </a:moveTo>
                  <a:lnTo>
                    <a:pt x="56438" y="28606"/>
                  </a:lnTo>
                  <a:lnTo>
                    <a:pt x="67662" y="36763"/>
                  </a:lnTo>
                  <a:lnTo>
                    <a:pt x="63369" y="49956"/>
                  </a:lnTo>
                  <a:lnTo>
                    <a:pt x="74605" y="41799"/>
                  </a:lnTo>
                  <a:lnTo>
                    <a:pt x="83175" y="41799"/>
                  </a:lnTo>
                  <a:lnTo>
                    <a:pt x="81536" y="36763"/>
                  </a:lnTo>
                  <a:lnTo>
                    <a:pt x="92772" y="28606"/>
                  </a:lnTo>
                  <a:close/>
                </a:path>
                <a:path w="263525" h="262890">
                  <a:moveTo>
                    <a:pt x="83175" y="41799"/>
                  </a:moveTo>
                  <a:lnTo>
                    <a:pt x="74605" y="41799"/>
                  </a:lnTo>
                  <a:lnTo>
                    <a:pt x="85829" y="49956"/>
                  </a:lnTo>
                  <a:lnTo>
                    <a:pt x="83175" y="41799"/>
                  </a:lnTo>
                  <a:close/>
                </a:path>
                <a:path w="263525" h="262890">
                  <a:moveTo>
                    <a:pt x="74605" y="15402"/>
                  </a:moveTo>
                  <a:lnTo>
                    <a:pt x="70311" y="28606"/>
                  </a:lnTo>
                  <a:lnTo>
                    <a:pt x="78887" y="28606"/>
                  </a:lnTo>
                  <a:lnTo>
                    <a:pt x="74605" y="15402"/>
                  </a:lnTo>
                  <a:close/>
                </a:path>
                <a:path w="263525" h="262890">
                  <a:moveTo>
                    <a:pt x="52637" y="69432"/>
                  </a:moveTo>
                  <a:lnTo>
                    <a:pt x="16303" y="69432"/>
                  </a:lnTo>
                  <a:lnTo>
                    <a:pt x="27527" y="77589"/>
                  </a:lnTo>
                  <a:lnTo>
                    <a:pt x="23245" y="90793"/>
                  </a:lnTo>
                  <a:lnTo>
                    <a:pt x="34470" y="82636"/>
                  </a:lnTo>
                  <a:lnTo>
                    <a:pt x="43049" y="82636"/>
                  </a:lnTo>
                  <a:lnTo>
                    <a:pt x="41412" y="77589"/>
                  </a:lnTo>
                  <a:lnTo>
                    <a:pt x="52637" y="69432"/>
                  </a:lnTo>
                  <a:close/>
                </a:path>
                <a:path w="263525" h="262890">
                  <a:moveTo>
                    <a:pt x="43049" y="82636"/>
                  </a:moveTo>
                  <a:lnTo>
                    <a:pt x="34470" y="82636"/>
                  </a:lnTo>
                  <a:lnTo>
                    <a:pt x="45694" y="90793"/>
                  </a:lnTo>
                  <a:lnTo>
                    <a:pt x="43049" y="82636"/>
                  </a:lnTo>
                  <a:close/>
                </a:path>
                <a:path w="263525" h="262890">
                  <a:moveTo>
                    <a:pt x="34470" y="56239"/>
                  </a:moveTo>
                  <a:lnTo>
                    <a:pt x="30187" y="69432"/>
                  </a:lnTo>
                  <a:lnTo>
                    <a:pt x="38763" y="69432"/>
                  </a:lnTo>
                  <a:lnTo>
                    <a:pt x="34470" y="56239"/>
                  </a:lnTo>
                  <a:close/>
                </a:path>
              </a:pathLst>
            </a:custGeom>
            <a:solidFill>
              <a:srgbClr val="FFCD0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sp>
        <p:nvSpPr>
          <p:cNvPr id="13" name="Left Brace 12">
            <a:extLst>
              <a:ext uri="{FF2B5EF4-FFF2-40B4-BE49-F238E27FC236}">
                <a16:creationId xmlns:a16="http://schemas.microsoft.com/office/drawing/2014/main" id="{08A2CE6C-D367-3A2D-EC7D-810B49DA8712}"/>
              </a:ext>
            </a:extLst>
          </p:cNvPr>
          <p:cNvSpPr/>
          <p:nvPr userDrawn="1"/>
        </p:nvSpPr>
        <p:spPr>
          <a:xfrm>
            <a:off x="444958" y="769620"/>
            <a:ext cx="528320" cy="5318760"/>
          </a:xfrm>
          <a:prstGeom prst="leftBrac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5CB5CA40-4D35-4599-49FB-325DBD369406}"/>
              </a:ext>
            </a:extLst>
          </p:cNvPr>
          <p:cNvSpPr/>
          <p:nvPr userDrawn="1"/>
        </p:nvSpPr>
        <p:spPr>
          <a:xfrm flipH="1">
            <a:off x="10895118" y="769620"/>
            <a:ext cx="528320" cy="5318760"/>
          </a:xfrm>
          <a:prstGeom prst="leftBrac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A89CE7D-7C78-CCF2-8486-5374BA36CC54}"/>
              </a:ext>
            </a:extLst>
          </p:cNvPr>
          <p:cNvSpPr/>
          <p:nvPr userDrawn="1"/>
        </p:nvSpPr>
        <p:spPr>
          <a:xfrm>
            <a:off x="1066800" y="922020"/>
            <a:ext cx="9784080" cy="5013960"/>
          </a:xfrm>
          <a:prstGeom prst="roundRect">
            <a:avLst/>
          </a:prstGeom>
          <a:solidFill>
            <a:srgbClr val="D2E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C9FA4916-4B2A-72FB-4F1D-91289664E8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66800" y="1793240"/>
            <a:ext cx="9744075" cy="4142423"/>
          </a:xfrm>
          <a:prstGeom prst="round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8E3D5C01-2BD7-A143-E033-DF7B169A4A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6800" y="918312"/>
            <a:ext cx="9784080" cy="874612"/>
          </a:xfrm>
          <a:prstGeom prst="round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pic>
        <p:nvPicPr>
          <p:cNvPr id="2" name="Picture 1" descr="A logo with white text and stars&#10;&#10;Description automatically generated">
            <a:extLst>
              <a:ext uri="{FF2B5EF4-FFF2-40B4-BE49-F238E27FC236}">
                <a16:creationId xmlns:a16="http://schemas.microsoft.com/office/drawing/2014/main" id="{3FAA4955-CFCC-CF44-8143-47B3FE96E1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71" y="46892"/>
            <a:ext cx="553929" cy="76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8605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25607C7-6D47-45F5-4784-3FCFC15137D2}"/>
              </a:ext>
            </a:extLst>
          </p:cNvPr>
          <p:cNvSpPr/>
          <p:nvPr userDrawn="1"/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2D8CB27-D7B5-93D9-6BC3-EC5F0D81303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34975" y="1270000"/>
            <a:ext cx="11290300" cy="4959350"/>
          </a:xfrm>
        </p:spPr>
        <p:txBody>
          <a:bodyPr/>
          <a:lstStyle/>
          <a:p>
            <a:r>
              <a:rPr lang="en-GB"/>
              <a:t>Click icon to add picture</a:t>
            </a:r>
            <a:endParaRPr lang="en-GB" dirty="0"/>
          </a:p>
        </p:txBody>
      </p:sp>
      <p:pic>
        <p:nvPicPr>
          <p:cNvPr id="2" name="Picture 1" descr="A logo with white text and stars&#10;&#10;Description automatically generated">
            <a:extLst>
              <a:ext uri="{FF2B5EF4-FFF2-40B4-BE49-F238E27FC236}">
                <a16:creationId xmlns:a16="http://schemas.microsoft.com/office/drawing/2014/main" id="{46AB11EE-95C8-5617-A0AD-38222CAC66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71" y="46892"/>
            <a:ext cx="553929" cy="76724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56FC5B8-EFC5-7FD7-3E4F-FACDFA04501D}"/>
              </a:ext>
            </a:extLst>
          </p:cNvPr>
          <p:cNvSpPr/>
          <p:nvPr userDrawn="1"/>
        </p:nvSpPr>
        <p:spPr>
          <a:xfrm>
            <a:off x="704553" y="763856"/>
            <a:ext cx="10782893" cy="2338267"/>
          </a:xfrm>
          <a:prstGeom prst="rect">
            <a:avLst/>
          </a:prstGeom>
          <a:solidFill>
            <a:srgbClr val="D2E8F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204FB91-A73C-814B-CF2E-F9AF92236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270207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46902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25607C7-6D47-45F5-4784-3FCFC15137D2}"/>
              </a:ext>
            </a:extLst>
          </p:cNvPr>
          <p:cNvSpPr/>
          <p:nvPr userDrawn="1"/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rgbClr val="0038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Imagen 18">
            <a:extLst>
              <a:ext uri="{FF2B5EF4-FFF2-40B4-BE49-F238E27FC236}">
                <a16:creationId xmlns:a16="http://schemas.microsoft.com/office/drawing/2014/main" id="{42B440E3-3C8C-5AF3-C721-518BABB8E5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76074"/>
          <a:stretch/>
        </p:blipFill>
        <p:spPr>
          <a:xfrm>
            <a:off x="10984521" y="328563"/>
            <a:ext cx="785307" cy="628503"/>
          </a:xfrm>
          <a:prstGeom prst="rect">
            <a:avLst/>
          </a:prstGeom>
        </p:spPr>
      </p:pic>
      <p:pic>
        <p:nvPicPr>
          <p:cNvPr id="15" name="Picture 14" descr="A blue and black background&#10;&#10;Description automatically generated">
            <a:extLst>
              <a:ext uri="{FF2B5EF4-FFF2-40B4-BE49-F238E27FC236}">
                <a16:creationId xmlns:a16="http://schemas.microsoft.com/office/drawing/2014/main" id="{69B1FBE5-FA22-1603-E0F4-93811A0973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84" r="29708"/>
          <a:stretch/>
        </p:blipFill>
        <p:spPr>
          <a:xfrm>
            <a:off x="0" y="6278880"/>
            <a:ext cx="12192000" cy="579119"/>
          </a:xfrm>
          <a:prstGeom prst="rect">
            <a:avLst/>
          </a:prstGeom>
        </p:spPr>
      </p:pic>
      <p:pic>
        <p:nvPicPr>
          <p:cNvPr id="3" name="Picture 2" descr="A logo with white text and stars&#10;&#10;Description automatically generated">
            <a:extLst>
              <a:ext uri="{FF2B5EF4-FFF2-40B4-BE49-F238E27FC236}">
                <a16:creationId xmlns:a16="http://schemas.microsoft.com/office/drawing/2014/main" id="{30E94883-CBCB-C4CF-8BFC-163387141B8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897" y="2355557"/>
            <a:ext cx="1558206" cy="215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585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27F01-8096-BEBE-D75F-35485781F1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9815" y="558958"/>
            <a:ext cx="4933754" cy="1235552"/>
          </a:xfrm>
        </p:spPr>
        <p:txBody>
          <a:bodyPr>
            <a:normAutofit/>
          </a:bodyPr>
          <a:lstStyle>
            <a:lvl1pPr>
              <a:defRPr sz="6400" b="1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C93E8D1-D1D6-E93F-3157-DB3011D4E269}"/>
              </a:ext>
            </a:extLst>
          </p:cNvPr>
          <p:cNvSpPr/>
          <p:nvPr userDrawn="1"/>
        </p:nvSpPr>
        <p:spPr>
          <a:xfrm>
            <a:off x="243840" y="2068513"/>
            <a:ext cx="5459730" cy="4230529"/>
          </a:xfrm>
          <a:prstGeom prst="roundRect">
            <a:avLst/>
          </a:prstGeom>
          <a:solidFill>
            <a:srgbClr val="0038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1B83901-B845-1F16-177B-653A673786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841" y="2068513"/>
            <a:ext cx="5460048" cy="4230687"/>
          </a:xfrm>
          <a:prstGeom prst="round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pic>
        <p:nvPicPr>
          <p:cNvPr id="3" name="Picture 2" descr="A blue text and stars on a black background&#10;&#10;Description automatically generated">
            <a:extLst>
              <a:ext uri="{FF2B5EF4-FFF2-40B4-BE49-F238E27FC236}">
                <a16:creationId xmlns:a16="http://schemas.microsoft.com/office/drawing/2014/main" id="{D599A244-473E-CDB2-567F-78277A3DF0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33" y="35202"/>
            <a:ext cx="575290" cy="796834"/>
          </a:xfrm>
          <a:prstGeom prst="rect">
            <a:avLst/>
          </a:prstGeom>
        </p:spPr>
      </p:pic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A4662C4B-1F55-CAC5-F58D-70335E283075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5973763" y="558800"/>
            <a:ext cx="5307012" cy="5740400"/>
          </a:xfrm>
          <a:prstGeom prst="roundRect">
            <a:avLst/>
          </a:prstGeom>
        </p:spPr>
        <p:txBody>
          <a:bodyPr/>
          <a:lstStyle/>
          <a:p>
            <a:r>
              <a:rPr lang="en-GB"/>
              <a:t>Click icon to add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5526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 Slide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C716223-8563-09AE-2175-7CDFB8800FA6}"/>
              </a:ext>
            </a:extLst>
          </p:cNvPr>
          <p:cNvSpPr/>
          <p:nvPr userDrawn="1"/>
        </p:nvSpPr>
        <p:spPr>
          <a:xfrm>
            <a:off x="6096000" y="558800"/>
            <a:ext cx="5276850" cy="5740242"/>
          </a:xfrm>
          <a:prstGeom prst="roundRect">
            <a:avLst/>
          </a:prstGeom>
          <a:solidFill>
            <a:srgbClr val="69B3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2B110F1-9937-0974-7EB6-C504F165D895}"/>
              </a:ext>
            </a:extLst>
          </p:cNvPr>
          <p:cNvSpPr/>
          <p:nvPr userDrawn="1"/>
        </p:nvSpPr>
        <p:spPr>
          <a:xfrm>
            <a:off x="312614" y="558800"/>
            <a:ext cx="5390955" cy="5740242"/>
          </a:xfrm>
          <a:prstGeom prst="roundRect">
            <a:avLst/>
          </a:prstGeom>
          <a:solidFill>
            <a:srgbClr val="D2E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B27F01-8096-BEBE-D75F-35485781F1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5964" y="679133"/>
            <a:ext cx="3782292" cy="1235710"/>
          </a:xfrm>
          <a:prstGeom prst="roundRect">
            <a:avLst/>
          </a:prstGeom>
        </p:spPr>
        <p:txBody>
          <a:bodyPr>
            <a:normAutofit/>
          </a:bodyPr>
          <a:lstStyle>
            <a:lvl1pPr algn="ctr">
              <a:defRPr sz="6400" b="1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36A3220-C1C2-1A0F-45FA-0A10AE8E45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646" y="2035175"/>
            <a:ext cx="5026536" cy="4040043"/>
          </a:xfrm>
          <a:prstGeom prst="roundRect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7C5A523-24E0-F17F-7AAC-A59DB77A7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558800"/>
            <a:ext cx="5276850" cy="5740400"/>
          </a:xfrm>
          <a:prstGeom prst="roundRect">
            <a:avLst/>
          </a:prstGeom>
        </p:spPr>
        <p:txBody>
          <a:bodyPr/>
          <a:lstStyle>
            <a:lvl1pPr>
              <a:defRPr>
                <a:solidFill>
                  <a:srgbClr val="003882"/>
                </a:solidFill>
              </a:defRPr>
            </a:lvl1pPr>
            <a:lvl2pPr>
              <a:defRPr>
                <a:solidFill>
                  <a:srgbClr val="003882"/>
                </a:solidFill>
              </a:defRPr>
            </a:lvl2pPr>
            <a:lvl3pPr>
              <a:defRPr>
                <a:solidFill>
                  <a:srgbClr val="003882"/>
                </a:solidFill>
              </a:defRPr>
            </a:lvl3pPr>
            <a:lvl4pPr>
              <a:defRPr>
                <a:solidFill>
                  <a:srgbClr val="003882"/>
                </a:solidFill>
              </a:defRPr>
            </a:lvl4pPr>
            <a:lvl5pPr>
              <a:defRPr>
                <a:solidFill>
                  <a:srgbClr val="00388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pic>
        <p:nvPicPr>
          <p:cNvPr id="3" name="Picture 2" descr="A blue text and stars on a black background&#10;&#10;Description automatically generated">
            <a:extLst>
              <a:ext uri="{FF2B5EF4-FFF2-40B4-BE49-F238E27FC236}">
                <a16:creationId xmlns:a16="http://schemas.microsoft.com/office/drawing/2014/main" id="{565D086C-4F86-B806-E707-0765C09FA7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33" y="35202"/>
            <a:ext cx="575290" cy="79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6644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umeration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C716223-8563-09AE-2175-7CDFB8800FA6}"/>
              </a:ext>
            </a:extLst>
          </p:cNvPr>
          <p:cNvSpPr/>
          <p:nvPr userDrawn="1"/>
        </p:nvSpPr>
        <p:spPr>
          <a:xfrm>
            <a:off x="6096000" y="558800"/>
            <a:ext cx="5276850" cy="5740242"/>
          </a:xfrm>
          <a:prstGeom prst="roundRect">
            <a:avLst/>
          </a:prstGeom>
          <a:solidFill>
            <a:srgbClr val="69B3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2B110F1-9937-0974-7EB6-C504F165D895}"/>
              </a:ext>
            </a:extLst>
          </p:cNvPr>
          <p:cNvSpPr/>
          <p:nvPr userDrawn="1"/>
        </p:nvSpPr>
        <p:spPr>
          <a:xfrm>
            <a:off x="312614" y="558800"/>
            <a:ext cx="5390955" cy="5740242"/>
          </a:xfrm>
          <a:prstGeom prst="roundRect">
            <a:avLst/>
          </a:prstGeom>
          <a:solidFill>
            <a:srgbClr val="D2E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B27F01-8096-BEBE-D75F-35485781F1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5964" y="679133"/>
            <a:ext cx="3782292" cy="1235710"/>
          </a:xfrm>
          <a:prstGeom prst="roundRect">
            <a:avLst/>
          </a:prstGeom>
        </p:spPr>
        <p:txBody>
          <a:bodyPr>
            <a:normAutofit/>
          </a:bodyPr>
          <a:lstStyle>
            <a:lvl1pPr algn="ctr">
              <a:defRPr sz="6400" b="1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36A3220-C1C2-1A0F-45FA-0A10AE8E45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646" y="2035175"/>
            <a:ext cx="5026536" cy="4040043"/>
          </a:xfrm>
          <a:prstGeom prst="roundRect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7C5A523-24E0-F17F-7AAC-A59DB77A7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558800"/>
            <a:ext cx="5276850" cy="5740400"/>
          </a:xfrm>
          <a:prstGeom prst="roundRect">
            <a:avLst/>
          </a:prstGeom>
        </p:spPr>
        <p:txBody>
          <a:bodyPr/>
          <a:lstStyle>
            <a:lvl1pPr marL="514350" indent="-514350">
              <a:buFont typeface="+mj-lt"/>
              <a:buAutoNum type="arabicPeriod"/>
              <a:defRPr>
                <a:solidFill>
                  <a:srgbClr val="003882"/>
                </a:solidFill>
              </a:defRPr>
            </a:lvl1pPr>
            <a:lvl2pPr marL="914400" indent="-457200">
              <a:buFont typeface="+mj-lt"/>
              <a:buAutoNum type="arabicPeriod"/>
              <a:defRPr>
                <a:solidFill>
                  <a:srgbClr val="003882"/>
                </a:solidFill>
              </a:defRPr>
            </a:lvl2pPr>
            <a:lvl3pPr marL="1371600" indent="-457200">
              <a:buFont typeface="+mj-lt"/>
              <a:buAutoNum type="arabicPeriod"/>
              <a:defRPr>
                <a:solidFill>
                  <a:srgbClr val="003882"/>
                </a:solidFill>
              </a:defRPr>
            </a:lvl3pPr>
            <a:lvl4pPr marL="1714500" indent="-342900">
              <a:buFont typeface="+mj-lt"/>
              <a:buAutoNum type="arabicPeriod"/>
              <a:defRPr>
                <a:solidFill>
                  <a:srgbClr val="003882"/>
                </a:solidFill>
              </a:defRPr>
            </a:lvl4pPr>
            <a:lvl5pPr marL="2171700" indent="-342900">
              <a:buFont typeface="+mj-lt"/>
              <a:buAutoNum type="arabicPeriod"/>
              <a:defRPr>
                <a:solidFill>
                  <a:srgbClr val="00388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pic>
        <p:nvPicPr>
          <p:cNvPr id="3" name="Picture 2" descr="A blue text and stars on a black background&#10;&#10;Description automatically generated">
            <a:extLst>
              <a:ext uri="{FF2B5EF4-FFF2-40B4-BE49-F238E27FC236}">
                <a16:creationId xmlns:a16="http://schemas.microsoft.com/office/drawing/2014/main" id="{565D086C-4F86-B806-E707-0765C09FA7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33" y="35202"/>
            <a:ext cx="575290" cy="79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451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 Slide 2">
    <p:bg>
      <p:bgPr>
        <a:solidFill>
          <a:srgbClr val="0038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C716223-8563-09AE-2175-7CDFB8800FA6}"/>
              </a:ext>
            </a:extLst>
          </p:cNvPr>
          <p:cNvSpPr/>
          <p:nvPr userDrawn="1"/>
        </p:nvSpPr>
        <p:spPr>
          <a:xfrm>
            <a:off x="6096000" y="558800"/>
            <a:ext cx="5276850" cy="574024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2B110F1-9937-0974-7EB6-C504F165D895}"/>
              </a:ext>
            </a:extLst>
          </p:cNvPr>
          <p:cNvSpPr/>
          <p:nvPr userDrawn="1"/>
        </p:nvSpPr>
        <p:spPr>
          <a:xfrm>
            <a:off x="243840" y="558800"/>
            <a:ext cx="5459730" cy="5740242"/>
          </a:xfrm>
          <a:prstGeom prst="roundRect">
            <a:avLst/>
          </a:prstGeom>
          <a:solidFill>
            <a:srgbClr val="D2E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B27F01-8096-BEBE-D75F-35485781F1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5964" y="679133"/>
            <a:ext cx="3782292" cy="1235710"/>
          </a:xfrm>
          <a:prstGeom prst="roundRect">
            <a:avLst/>
          </a:prstGeom>
        </p:spPr>
        <p:txBody>
          <a:bodyPr>
            <a:normAutofit/>
          </a:bodyPr>
          <a:lstStyle>
            <a:lvl1pPr algn="ctr">
              <a:defRPr sz="6400" b="1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36A3220-C1C2-1A0F-45FA-0A10AE8E45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27039" y="2035175"/>
            <a:ext cx="5080143" cy="4040043"/>
          </a:xfrm>
          <a:prstGeom prst="roundRect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7C5A523-24E0-F17F-7AAC-A59DB77A7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558800"/>
            <a:ext cx="5276850" cy="5740400"/>
          </a:xfrm>
          <a:prstGeom prst="roundRect">
            <a:avLst/>
          </a:prstGeom>
        </p:spPr>
        <p:txBody>
          <a:bodyPr/>
          <a:lstStyle>
            <a:lvl1pPr>
              <a:defRPr>
                <a:solidFill>
                  <a:srgbClr val="003882"/>
                </a:solidFill>
              </a:defRPr>
            </a:lvl1pPr>
            <a:lvl2pPr>
              <a:defRPr>
                <a:solidFill>
                  <a:srgbClr val="003882"/>
                </a:solidFill>
              </a:defRPr>
            </a:lvl2pPr>
            <a:lvl3pPr>
              <a:defRPr>
                <a:solidFill>
                  <a:srgbClr val="003882"/>
                </a:solidFill>
              </a:defRPr>
            </a:lvl3pPr>
            <a:lvl4pPr>
              <a:defRPr>
                <a:solidFill>
                  <a:srgbClr val="003882"/>
                </a:solidFill>
              </a:defRPr>
            </a:lvl4pPr>
            <a:lvl5pPr>
              <a:defRPr>
                <a:solidFill>
                  <a:srgbClr val="00388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grpSp>
        <p:nvGrpSpPr>
          <p:cNvPr id="3" name="Grupo 47">
            <a:extLst>
              <a:ext uri="{FF2B5EF4-FFF2-40B4-BE49-F238E27FC236}">
                <a16:creationId xmlns:a16="http://schemas.microsoft.com/office/drawing/2014/main" id="{5D0B6CE1-2070-DB4E-D8A6-B660A83A41F8}"/>
              </a:ext>
            </a:extLst>
          </p:cNvPr>
          <p:cNvGrpSpPr/>
          <p:nvPr userDrawn="1"/>
        </p:nvGrpSpPr>
        <p:grpSpPr>
          <a:xfrm>
            <a:off x="11423434" y="216695"/>
            <a:ext cx="322684" cy="221027"/>
            <a:chOff x="18837389" y="357345"/>
            <a:chExt cx="532130" cy="364490"/>
          </a:xfrm>
        </p:grpSpPr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097C816D-E363-6622-15EA-2004089F16CD}"/>
                </a:ext>
              </a:extLst>
            </p:cNvPr>
            <p:cNvSpPr/>
            <p:nvPr/>
          </p:nvSpPr>
          <p:spPr>
            <a:xfrm>
              <a:off x="18844190" y="363915"/>
              <a:ext cx="518795" cy="351155"/>
            </a:xfrm>
            <a:custGeom>
              <a:avLst/>
              <a:gdLst/>
              <a:ahLst/>
              <a:cxnLst/>
              <a:rect l="l" t="t" r="r" b="b"/>
              <a:pathLst>
                <a:path w="518794" h="351155">
                  <a:moveTo>
                    <a:pt x="518298" y="0"/>
                  </a:moveTo>
                  <a:lnTo>
                    <a:pt x="0" y="0"/>
                  </a:lnTo>
                  <a:lnTo>
                    <a:pt x="0" y="350753"/>
                  </a:lnTo>
                  <a:lnTo>
                    <a:pt x="518298" y="350753"/>
                  </a:lnTo>
                  <a:lnTo>
                    <a:pt x="518298" y="0"/>
                  </a:lnTo>
                  <a:close/>
                </a:path>
              </a:pathLst>
            </a:custGeom>
            <a:solidFill>
              <a:srgbClr val="00388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1ECB466F-1582-2C63-15A5-CC6D0A453574}"/>
                </a:ext>
              </a:extLst>
            </p:cNvPr>
            <p:cNvSpPr/>
            <p:nvPr/>
          </p:nvSpPr>
          <p:spPr>
            <a:xfrm>
              <a:off x="18837389" y="357345"/>
              <a:ext cx="532130" cy="364490"/>
            </a:xfrm>
            <a:custGeom>
              <a:avLst/>
              <a:gdLst/>
              <a:ahLst/>
              <a:cxnLst/>
              <a:rect l="l" t="t" r="r" b="b"/>
              <a:pathLst>
                <a:path w="532130" h="364490">
                  <a:moveTo>
                    <a:pt x="531888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354330"/>
                  </a:lnTo>
                  <a:lnTo>
                    <a:pt x="0" y="364490"/>
                  </a:lnTo>
                  <a:lnTo>
                    <a:pt x="531888" y="364490"/>
                  </a:lnTo>
                  <a:lnTo>
                    <a:pt x="531888" y="354330"/>
                  </a:lnTo>
                  <a:lnTo>
                    <a:pt x="10185" y="354330"/>
                  </a:lnTo>
                  <a:lnTo>
                    <a:pt x="10185" y="10160"/>
                  </a:lnTo>
                  <a:lnTo>
                    <a:pt x="521690" y="10160"/>
                  </a:lnTo>
                  <a:lnTo>
                    <a:pt x="521690" y="353936"/>
                  </a:lnTo>
                  <a:lnTo>
                    <a:pt x="531888" y="353936"/>
                  </a:lnTo>
                  <a:lnTo>
                    <a:pt x="531888" y="10160"/>
                  </a:lnTo>
                  <a:lnTo>
                    <a:pt x="531888" y="9982"/>
                  </a:lnTo>
                  <a:lnTo>
                    <a:pt x="5318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0A879607-3D6D-99DB-C5C9-BE8F3E5C3F04}"/>
                </a:ext>
              </a:extLst>
            </p:cNvPr>
            <p:cNvSpPr/>
            <p:nvPr/>
          </p:nvSpPr>
          <p:spPr>
            <a:xfrm>
              <a:off x="18971063" y="406613"/>
              <a:ext cx="263525" cy="262890"/>
            </a:xfrm>
            <a:custGeom>
              <a:avLst/>
              <a:gdLst/>
              <a:ahLst/>
              <a:cxnLst/>
              <a:rect l="l" t="t" r="r" b="b"/>
              <a:pathLst>
                <a:path w="263525" h="262890">
                  <a:moveTo>
                    <a:pt x="36700" y="126509"/>
                  </a:moveTo>
                  <a:lnTo>
                    <a:pt x="0" y="126509"/>
                  </a:lnTo>
                  <a:lnTo>
                    <a:pt x="11339" y="134749"/>
                  </a:lnTo>
                  <a:lnTo>
                    <a:pt x="7015" y="148079"/>
                  </a:lnTo>
                  <a:lnTo>
                    <a:pt x="18355" y="139838"/>
                  </a:lnTo>
                  <a:lnTo>
                    <a:pt x="27015" y="139838"/>
                  </a:lnTo>
                  <a:lnTo>
                    <a:pt x="25360" y="134749"/>
                  </a:lnTo>
                  <a:lnTo>
                    <a:pt x="36700" y="126509"/>
                  </a:lnTo>
                  <a:close/>
                </a:path>
                <a:path w="263525" h="262890">
                  <a:moveTo>
                    <a:pt x="27015" y="139838"/>
                  </a:moveTo>
                  <a:lnTo>
                    <a:pt x="18355" y="139838"/>
                  </a:lnTo>
                  <a:lnTo>
                    <a:pt x="29695" y="148079"/>
                  </a:lnTo>
                  <a:lnTo>
                    <a:pt x="27015" y="139838"/>
                  </a:lnTo>
                  <a:close/>
                </a:path>
                <a:path w="263525" h="262890">
                  <a:moveTo>
                    <a:pt x="18355" y="113179"/>
                  </a:moveTo>
                  <a:lnTo>
                    <a:pt x="14020" y="126509"/>
                  </a:lnTo>
                  <a:lnTo>
                    <a:pt x="22679" y="126509"/>
                  </a:lnTo>
                  <a:lnTo>
                    <a:pt x="18355" y="113179"/>
                  </a:lnTo>
                  <a:close/>
                </a:path>
                <a:path w="263525" h="262890">
                  <a:moveTo>
                    <a:pt x="52134" y="184486"/>
                  </a:moveTo>
                  <a:lnTo>
                    <a:pt x="15800" y="184486"/>
                  </a:lnTo>
                  <a:lnTo>
                    <a:pt x="27025" y="192643"/>
                  </a:lnTo>
                  <a:lnTo>
                    <a:pt x="22742" y="205847"/>
                  </a:lnTo>
                  <a:lnTo>
                    <a:pt x="33967" y="197690"/>
                  </a:lnTo>
                  <a:lnTo>
                    <a:pt x="42546" y="197690"/>
                  </a:lnTo>
                  <a:lnTo>
                    <a:pt x="40909" y="192643"/>
                  </a:lnTo>
                  <a:lnTo>
                    <a:pt x="52134" y="184486"/>
                  </a:lnTo>
                  <a:close/>
                </a:path>
                <a:path w="263525" h="262890">
                  <a:moveTo>
                    <a:pt x="42546" y="197690"/>
                  </a:moveTo>
                  <a:lnTo>
                    <a:pt x="33967" y="197690"/>
                  </a:lnTo>
                  <a:lnTo>
                    <a:pt x="45192" y="205847"/>
                  </a:lnTo>
                  <a:lnTo>
                    <a:pt x="42546" y="197690"/>
                  </a:lnTo>
                  <a:close/>
                </a:path>
                <a:path w="263525" h="262890">
                  <a:moveTo>
                    <a:pt x="33967" y="171293"/>
                  </a:moveTo>
                  <a:lnTo>
                    <a:pt x="29674" y="184486"/>
                  </a:lnTo>
                  <a:lnTo>
                    <a:pt x="38250" y="184486"/>
                  </a:lnTo>
                  <a:lnTo>
                    <a:pt x="33967" y="171293"/>
                  </a:lnTo>
                  <a:close/>
                </a:path>
                <a:path w="263525" h="262890">
                  <a:moveTo>
                    <a:pt x="92908" y="225815"/>
                  </a:moveTo>
                  <a:lnTo>
                    <a:pt x="56574" y="225815"/>
                  </a:lnTo>
                  <a:lnTo>
                    <a:pt x="67798" y="233971"/>
                  </a:lnTo>
                  <a:lnTo>
                    <a:pt x="63505" y="247165"/>
                  </a:lnTo>
                  <a:lnTo>
                    <a:pt x="74741" y="239008"/>
                  </a:lnTo>
                  <a:lnTo>
                    <a:pt x="83311" y="239008"/>
                  </a:lnTo>
                  <a:lnTo>
                    <a:pt x="81672" y="233971"/>
                  </a:lnTo>
                  <a:lnTo>
                    <a:pt x="92908" y="225815"/>
                  </a:lnTo>
                  <a:close/>
                </a:path>
                <a:path w="263525" h="262890">
                  <a:moveTo>
                    <a:pt x="83311" y="239008"/>
                  </a:moveTo>
                  <a:lnTo>
                    <a:pt x="74741" y="239008"/>
                  </a:lnTo>
                  <a:lnTo>
                    <a:pt x="85965" y="247165"/>
                  </a:lnTo>
                  <a:lnTo>
                    <a:pt x="83311" y="239008"/>
                  </a:lnTo>
                  <a:close/>
                </a:path>
                <a:path w="263525" h="262890">
                  <a:moveTo>
                    <a:pt x="74741" y="212611"/>
                  </a:moveTo>
                  <a:lnTo>
                    <a:pt x="70448" y="225815"/>
                  </a:lnTo>
                  <a:lnTo>
                    <a:pt x="79023" y="225815"/>
                  </a:lnTo>
                  <a:lnTo>
                    <a:pt x="74741" y="212611"/>
                  </a:lnTo>
                  <a:close/>
                </a:path>
                <a:path w="263525" h="262890">
                  <a:moveTo>
                    <a:pt x="150058" y="241228"/>
                  </a:moveTo>
                  <a:lnTo>
                    <a:pt x="113724" y="241228"/>
                  </a:lnTo>
                  <a:lnTo>
                    <a:pt x="124949" y="249385"/>
                  </a:lnTo>
                  <a:lnTo>
                    <a:pt x="120666" y="262588"/>
                  </a:lnTo>
                  <a:lnTo>
                    <a:pt x="131891" y="254421"/>
                  </a:lnTo>
                  <a:lnTo>
                    <a:pt x="140471" y="254421"/>
                  </a:lnTo>
                  <a:lnTo>
                    <a:pt x="138833" y="249385"/>
                  </a:lnTo>
                  <a:lnTo>
                    <a:pt x="150058" y="241228"/>
                  </a:lnTo>
                  <a:close/>
                </a:path>
                <a:path w="263525" h="262890">
                  <a:moveTo>
                    <a:pt x="140471" y="254421"/>
                  </a:moveTo>
                  <a:lnTo>
                    <a:pt x="131891" y="254421"/>
                  </a:lnTo>
                  <a:lnTo>
                    <a:pt x="143126" y="262588"/>
                  </a:lnTo>
                  <a:lnTo>
                    <a:pt x="140471" y="254421"/>
                  </a:lnTo>
                  <a:close/>
                </a:path>
                <a:path w="263525" h="262890">
                  <a:moveTo>
                    <a:pt x="131891" y="228024"/>
                  </a:moveTo>
                  <a:lnTo>
                    <a:pt x="127608" y="241228"/>
                  </a:lnTo>
                  <a:lnTo>
                    <a:pt x="136184" y="241228"/>
                  </a:lnTo>
                  <a:lnTo>
                    <a:pt x="131891" y="228024"/>
                  </a:lnTo>
                  <a:close/>
                </a:path>
                <a:path w="263525" h="262890">
                  <a:moveTo>
                    <a:pt x="206381" y="226108"/>
                  </a:moveTo>
                  <a:lnTo>
                    <a:pt x="170047" y="226108"/>
                  </a:lnTo>
                  <a:lnTo>
                    <a:pt x="181271" y="234265"/>
                  </a:lnTo>
                  <a:lnTo>
                    <a:pt x="176978" y="247458"/>
                  </a:lnTo>
                  <a:lnTo>
                    <a:pt x="188214" y="239301"/>
                  </a:lnTo>
                  <a:lnTo>
                    <a:pt x="196784" y="239301"/>
                  </a:lnTo>
                  <a:lnTo>
                    <a:pt x="195145" y="234265"/>
                  </a:lnTo>
                  <a:lnTo>
                    <a:pt x="206381" y="226108"/>
                  </a:lnTo>
                  <a:close/>
                </a:path>
                <a:path w="263525" h="262890">
                  <a:moveTo>
                    <a:pt x="196784" y="239301"/>
                  </a:moveTo>
                  <a:lnTo>
                    <a:pt x="188214" y="239301"/>
                  </a:lnTo>
                  <a:lnTo>
                    <a:pt x="199438" y="247458"/>
                  </a:lnTo>
                  <a:lnTo>
                    <a:pt x="196784" y="239301"/>
                  </a:lnTo>
                  <a:close/>
                </a:path>
                <a:path w="263525" h="262890">
                  <a:moveTo>
                    <a:pt x="188214" y="212904"/>
                  </a:moveTo>
                  <a:lnTo>
                    <a:pt x="183921" y="226108"/>
                  </a:lnTo>
                  <a:lnTo>
                    <a:pt x="192496" y="226108"/>
                  </a:lnTo>
                  <a:lnTo>
                    <a:pt x="188214" y="212904"/>
                  </a:lnTo>
                  <a:close/>
                </a:path>
                <a:path w="263525" h="262890">
                  <a:moveTo>
                    <a:pt x="247981" y="184769"/>
                  </a:moveTo>
                  <a:lnTo>
                    <a:pt x="211648" y="184769"/>
                  </a:lnTo>
                  <a:lnTo>
                    <a:pt x="222883" y="192926"/>
                  </a:lnTo>
                  <a:lnTo>
                    <a:pt x="218590" y="206129"/>
                  </a:lnTo>
                  <a:lnTo>
                    <a:pt x="229814" y="197973"/>
                  </a:lnTo>
                  <a:lnTo>
                    <a:pt x="238398" y="197973"/>
                  </a:lnTo>
                  <a:lnTo>
                    <a:pt x="236757" y="192926"/>
                  </a:lnTo>
                  <a:lnTo>
                    <a:pt x="247981" y="184769"/>
                  </a:lnTo>
                  <a:close/>
                </a:path>
                <a:path w="263525" h="262890">
                  <a:moveTo>
                    <a:pt x="238398" y="197973"/>
                  </a:moveTo>
                  <a:lnTo>
                    <a:pt x="229814" y="197973"/>
                  </a:lnTo>
                  <a:lnTo>
                    <a:pt x="241050" y="206129"/>
                  </a:lnTo>
                  <a:lnTo>
                    <a:pt x="238398" y="197973"/>
                  </a:lnTo>
                  <a:close/>
                </a:path>
                <a:path w="263525" h="262890">
                  <a:moveTo>
                    <a:pt x="229814" y="171575"/>
                  </a:moveTo>
                  <a:lnTo>
                    <a:pt x="225532" y="184769"/>
                  </a:lnTo>
                  <a:lnTo>
                    <a:pt x="234108" y="184769"/>
                  </a:lnTo>
                  <a:lnTo>
                    <a:pt x="229814" y="171575"/>
                  </a:lnTo>
                  <a:close/>
                </a:path>
                <a:path w="263525" h="262890">
                  <a:moveTo>
                    <a:pt x="263457" y="127430"/>
                  </a:moveTo>
                  <a:lnTo>
                    <a:pt x="227123" y="127430"/>
                  </a:lnTo>
                  <a:lnTo>
                    <a:pt x="238348" y="135587"/>
                  </a:lnTo>
                  <a:lnTo>
                    <a:pt x="234055" y="148780"/>
                  </a:lnTo>
                  <a:lnTo>
                    <a:pt x="245290" y="140623"/>
                  </a:lnTo>
                  <a:lnTo>
                    <a:pt x="253861" y="140623"/>
                  </a:lnTo>
                  <a:lnTo>
                    <a:pt x="252222" y="135587"/>
                  </a:lnTo>
                  <a:lnTo>
                    <a:pt x="263457" y="127430"/>
                  </a:lnTo>
                  <a:close/>
                </a:path>
                <a:path w="263525" h="262890">
                  <a:moveTo>
                    <a:pt x="253861" y="140623"/>
                  </a:moveTo>
                  <a:lnTo>
                    <a:pt x="245290" y="140623"/>
                  </a:lnTo>
                  <a:lnTo>
                    <a:pt x="256515" y="148780"/>
                  </a:lnTo>
                  <a:lnTo>
                    <a:pt x="253861" y="140623"/>
                  </a:lnTo>
                  <a:close/>
                </a:path>
                <a:path w="263525" h="262890">
                  <a:moveTo>
                    <a:pt x="245290" y="114226"/>
                  </a:moveTo>
                  <a:lnTo>
                    <a:pt x="240997" y="127430"/>
                  </a:lnTo>
                  <a:lnTo>
                    <a:pt x="249573" y="127430"/>
                  </a:lnTo>
                  <a:lnTo>
                    <a:pt x="245290" y="114226"/>
                  </a:lnTo>
                  <a:close/>
                </a:path>
                <a:path w="263525" h="262890">
                  <a:moveTo>
                    <a:pt x="248044" y="70291"/>
                  </a:moveTo>
                  <a:lnTo>
                    <a:pt x="211710" y="70291"/>
                  </a:lnTo>
                  <a:lnTo>
                    <a:pt x="222946" y="78447"/>
                  </a:lnTo>
                  <a:lnTo>
                    <a:pt x="218653" y="91641"/>
                  </a:lnTo>
                  <a:lnTo>
                    <a:pt x="229877" y="83484"/>
                  </a:lnTo>
                  <a:lnTo>
                    <a:pt x="238454" y="83484"/>
                  </a:lnTo>
                  <a:lnTo>
                    <a:pt x="236820" y="78447"/>
                  </a:lnTo>
                  <a:lnTo>
                    <a:pt x="248044" y="70291"/>
                  </a:lnTo>
                  <a:close/>
                </a:path>
                <a:path w="263525" h="262890">
                  <a:moveTo>
                    <a:pt x="238454" y="83484"/>
                  </a:moveTo>
                  <a:lnTo>
                    <a:pt x="229877" y="83484"/>
                  </a:lnTo>
                  <a:lnTo>
                    <a:pt x="241102" y="91641"/>
                  </a:lnTo>
                  <a:lnTo>
                    <a:pt x="238454" y="83484"/>
                  </a:lnTo>
                  <a:close/>
                </a:path>
                <a:path w="263525" h="262890">
                  <a:moveTo>
                    <a:pt x="229877" y="57087"/>
                  </a:moveTo>
                  <a:lnTo>
                    <a:pt x="225595" y="70291"/>
                  </a:lnTo>
                  <a:lnTo>
                    <a:pt x="234170" y="70291"/>
                  </a:lnTo>
                  <a:lnTo>
                    <a:pt x="229877" y="57087"/>
                  </a:lnTo>
                  <a:close/>
                </a:path>
                <a:path w="263525" h="262890">
                  <a:moveTo>
                    <a:pt x="206423" y="28679"/>
                  </a:moveTo>
                  <a:lnTo>
                    <a:pt x="170089" y="28679"/>
                  </a:lnTo>
                  <a:lnTo>
                    <a:pt x="181324" y="36836"/>
                  </a:lnTo>
                  <a:lnTo>
                    <a:pt x="177031" y="50029"/>
                  </a:lnTo>
                  <a:lnTo>
                    <a:pt x="188256" y="41873"/>
                  </a:lnTo>
                  <a:lnTo>
                    <a:pt x="196837" y="41873"/>
                  </a:lnTo>
                  <a:lnTo>
                    <a:pt x="195198" y="36836"/>
                  </a:lnTo>
                  <a:lnTo>
                    <a:pt x="206423" y="28679"/>
                  </a:lnTo>
                  <a:close/>
                </a:path>
                <a:path w="263525" h="262890">
                  <a:moveTo>
                    <a:pt x="196837" y="41873"/>
                  </a:moveTo>
                  <a:lnTo>
                    <a:pt x="188256" y="41873"/>
                  </a:lnTo>
                  <a:lnTo>
                    <a:pt x="199491" y="50029"/>
                  </a:lnTo>
                  <a:lnTo>
                    <a:pt x="196837" y="41873"/>
                  </a:lnTo>
                  <a:close/>
                </a:path>
                <a:path w="263525" h="262890">
                  <a:moveTo>
                    <a:pt x="188256" y="15475"/>
                  </a:moveTo>
                  <a:lnTo>
                    <a:pt x="183973" y="28679"/>
                  </a:lnTo>
                  <a:lnTo>
                    <a:pt x="192549" y="28679"/>
                  </a:lnTo>
                  <a:lnTo>
                    <a:pt x="188256" y="15475"/>
                  </a:lnTo>
                  <a:close/>
                </a:path>
                <a:path w="263525" h="262890">
                  <a:moveTo>
                    <a:pt x="149922" y="13193"/>
                  </a:moveTo>
                  <a:lnTo>
                    <a:pt x="113588" y="13193"/>
                  </a:lnTo>
                  <a:lnTo>
                    <a:pt x="124812" y="21360"/>
                  </a:lnTo>
                  <a:lnTo>
                    <a:pt x="120530" y="34553"/>
                  </a:lnTo>
                  <a:lnTo>
                    <a:pt x="131755" y="26397"/>
                  </a:lnTo>
                  <a:lnTo>
                    <a:pt x="140332" y="26397"/>
                  </a:lnTo>
                  <a:lnTo>
                    <a:pt x="138697" y="21360"/>
                  </a:lnTo>
                  <a:lnTo>
                    <a:pt x="149922" y="13193"/>
                  </a:lnTo>
                  <a:close/>
                </a:path>
                <a:path w="263525" h="262890">
                  <a:moveTo>
                    <a:pt x="140332" y="26397"/>
                  </a:moveTo>
                  <a:lnTo>
                    <a:pt x="131755" y="26397"/>
                  </a:lnTo>
                  <a:lnTo>
                    <a:pt x="142979" y="34553"/>
                  </a:lnTo>
                  <a:lnTo>
                    <a:pt x="140332" y="26397"/>
                  </a:lnTo>
                  <a:close/>
                </a:path>
                <a:path w="263525" h="262890">
                  <a:moveTo>
                    <a:pt x="131755" y="0"/>
                  </a:moveTo>
                  <a:lnTo>
                    <a:pt x="127462" y="13193"/>
                  </a:lnTo>
                  <a:lnTo>
                    <a:pt x="136048" y="13193"/>
                  </a:lnTo>
                  <a:lnTo>
                    <a:pt x="131755" y="0"/>
                  </a:lnTo>
                  <a:close/>
                </a:path>
                <a:path w="263525" h="262890">
                  <a:moveTo>
                    <a:pt x="92772" y="28606"/>
                  </a:moveTo>
                  <a:lnTo>
                    <a:pt x="56438" y="28606"/>
                  </a:lnTo>
                  <a:lnTo>
                    <a:pt x="67662" y="36763"/>
                  </a:lnTo>
                  <a:lnTo>
                    <a:pt x="63369" y="49956"/>
                  </a:lnTo>
                  <a:lnTo>
                    <a:pt x="74605" y="41799"/>
                  </a:lnTo>
                  <a:lnTo>
                    <a:pt x="83175" y="41799"/>
                  </a:lnTo>
                  <a:lnTo>
                    <a:pt x="81536" y="36763"/>
                  </a:lnTo>
                  <a:lnTo>
                    <a:pt x="92772" y="28606"/>
                  </a:lnTo>
                  <a:close/>
                </a:path>
                <a:path w="263525" h="262890">
                  <a:moveTo>
                    <a:pt x="83175" y="41799"/>
                  </a:moveTo>
                  <a:lnTo>
                    <a:pt x="74605" y="41799"/>
                  </a:lnTo>
                  <a:lnTo>
                    <a:pt x="85829" y="49956"/>
                  </a:lnTo>
                  <a:lnTo>
                    <a:pt x="83175" y="41799"/>
                  </a:lnTo>
                  <a:close/>
                </a:path>
                <a:path w="263525" h="262890">
                  <a:moveTo>
                    <a:pt x="74605" y="15402"/>
                  </a:moveTo>
                  <a:lnTo>
                    <a:pt x="70311" y="28606"/>
                  </a:lnTo>
                  <a:lnTo>
                    <a:pt x="78887" y="28606"/>
                  </a:lnTo>
                  <a:lnTo>
                    <a:pt x="74605" y="15402"/>
                  </a:lnTo>
                  <a:close/>
                </a:path>
                <a:path w="263525" h="262890">
                  <a:moveTo>
                    <a:pt x="52637" y="69432"/>
                  </a:moveTo>
                  <a:lnTo>
                    <a:pt x="16303" y="69432"/>
                  </a:lnTo>
                  <a:lnTo>
                    <a:pt x="27527" y="77589"/>
                  </a:lnTo>
                  <a:lnTo>
                    <a:pt x="23245" y="90793"/>
                  </a:lnTo>
                  <a:lnTo>
                    <a:pt x="34470" y="82636"/>
                  </a:lnTo>
                  <a:lnTo>
                    <a:pt x="43049" y="82636"/>
                  </a:lnTo>
                  <a:lnTo>
                    <a:pt x="41412" y="77589"/>
                  </a:lnTo>
                  <a:lnTo>
                    <a:pt x="52637" y="69432"/>
                  </a:lnTo>
                  <a:close/>
                </a:path>
                <a:path w="263525" h="262890">
                  <a:moveTo>
                    <a:pt x="43049" y="82636"/>
                  </a:moveTo>
                  <a:lnTo>
                    <a:pt x="34470" y="82636"/>
                  </a:lnTo>
                  <a:lnTo>
                    <a:pt x="45694" y="90793"/>
                  </a:lnTo>
                  <a:lnTo>
                    <a:pt x="43049" y="82636"/>
                  </a:lnTo>
                  <a:close/>
                </a:path>
                <a:path w="263525" h="262890">
                  <a:moveTo>
                    <a:pt x="34470" y="56239"/>
                  </a:moveTo>
                  <a:lnTo>
                    <a:pt x="30187" y="69432"/>
                  </a:lnTo>
                  <a:lnTo>
                    <a:pt x="38763" y="69432"/>
                  </a:lnTo>
                  <a:lnTo>
                    <a:pt x="34470" y="56239"/>
                  </a:lnTo>
                  <a:close/>
                </a:path>
              </a:pathLst>
            </a:custGeom>
            <a:solidFill>
              <a:srgbClr val="FFCD0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pic>
        <p:nvPicPr>
          <p:cNvPr id="12" name="Picture 11" descr="A logo with white text and stars&#10;&#10;Description automatically generated">
            <a:extLst>
              <a:ext uri="{FF2B5EF4-FFF2-40B4-BE49-F238E27FC236}">
                <a16:creationId xmlns:a16="http://schemas.microsoft.com/office/drawing/2014/main" id="{C6E3CA30-E6FD-D293-B645-60AD35315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71" y="46892"/>
            <a:ext cx="553929" cy="76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5903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Ar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05DD3C3-F67E-9508-58CB-02C5763AEEC2}"/>
              </a:ext>
            </a:extLst>
          </p:cNvPr>
          <p:cNvSpPr/>
          <p:nvPr userDrawn="1"/>
        </p:nvSpPr>
        <p:spPr>
          <a:xfrm>
            <a:off x="0" y="0"/>
            <a:ext cx="5875020" cy="6858000"/>
          </a:xfrm>
          <a:prstGeom prst="rect">
            <a:avLst/>
          </a:prstGeom>
          <a:solidFill>
            <a:srgbClr val="D2E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B27F01-8096-BEBE-D75F-35485781F1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3522" y="558958"/>
            <a:ext cx="4970047" cy="1235552"/>
          </a:xfrm>
        </p:spPr>
        <p:txBody>
          <a:bodyPr>
            <a:normAutofit/>
          </a:bodyPr>
          <a:lstStyle>
            <a:lvl1pPr>
              <a:defRPr sz="6400" b="1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14" name="SmartArt Placeholder 13">
            <a:extLst>
              <a:ext uri="{FF2B5EF4-FFF2-40B4-BE49-F238E27FC236}">
                <a16:creationId xmlns:a16="http://schemas.microsoft.com/office/drawing/2014/main" id="{5A57088E-DD47-AC3B-8A5D-F70B80B54D3F}"/>
              </a:ext>
            </a:extLst>
          </p:cNvPr>
          <p:cNvSpPr>
            <a:spLocks noGrp="1"/>
          </p:cNvSpPr>
          <p:nvPr>
            <p:ph type="dgm" sz="quarter" idx="11"/>
          </p:nvPr>
        </p:nvSpPr>
        <p:spPr>
          <a:xfrm>
            <a:off x="6096000" y="558800"/>
            <a:ext cx="5026025" cy="5740400"/>
          </a:xfrm>
        </p:spPr>
        <p:txBody>
          <a:bodyPr/>
          <a:lstStyle/>
          <a:p>
            <a:r>
              <a:rPr lang="en-GB"/>
              <a:t>Click icon to add SmartArt graphic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36A3220-C1C2-1A0F-45FA-0A10AE8E45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43841" y="2035175"/>
            <a:ext cx="5460048" cy="4264025"/>
          </a:xfrm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grpSp>
        <p:nvGrpSpPr>
          <p:cNvPr id="7" name="object 23">
            <a:extLst>
              <a:ext uri="{FF2B5EF4-FFF2-40B4-BE49-F238E27FC236}">
                <a16:creationId xmlns:a16="http://schemas.microsoft.com/office/drawing/2014/main" id="{BFC7E884-FB07-5269-1A3F-4C499F13144A}"/>
              </a:ext>
            </a:extLst>
          </p:cNvPr>
          <p:cNvGrpSpPr/>
          <p:nvPr/>
        </p:nvGrpSpPr>
        <p:grpSpPr>
          <a:xfrm>
            <a:off x="11423441" y="216695"/>
            <a:ext cx="322684" cy="221027"/>
            <a:chOff x="18837394" y="357346"/>
            <a:chExt cx="532130" cy="364490"/>
          </a:xfrm>
        </p:grpSpPr>
        <p:sp>
          <p:nvSpPr>
            <p:cNvPr id="8" name="object 24">
              <a:extLst>
                <a:ext uri="{FF2B5EF4-FFF2-40B4-BE49-F238E27FC236}">
                  <a16:creationId xmlns:a16="http://schemas.microsoft.com/office/drawing/2014/main" id="{85243724-44C7-F06B-874E-51FCAB1A20FB}"/>
                </a:ext>
              </a:extLst>
            </p:cNvPr>
            <p:cNvSpPr/>
            <p:nvPr/>
          </p:nvSpPr>
          <p:spPr>
            <a:xfrm>
              <a:off x="18844189" y="363915"/>
              <a:ext cx="518795" cy="351155"/>
            </a:xfrm>
            <a:custGeom>
              <a:avLst/>
              <a:gdLst/>
              <a:ahLst/>
              <a:cxnLst/>
              <a:rect l="l" t="t" r="r" b="b"/>
              <a:pathLst>
                <a:path w="518794" h="351155">
                  <a:moveTo>
                    <a:pt x="518298" y="0"/>
                  </a:moveTo>
                  <a:lnTo>
                    <a:pt x="0" y="0"/>
                  </a:lnTo>
                  <a:lnTo>
                    <a:pt x="0" y="350753"/>
                  </a:lnTo>
                  <a:lnTo>
                    <a:pt x="518298" y="350753"/>
                  </a:lnTo>
                  <a:lnTo>
                    <a:pt x="518298" y="0"/>
                  </a:lnTo>
                  <a:close/>
                </a:path>
              </a:pathLst>
            </a:custGeom>
            <a:solidFill>
              <a:srgbClr val="00388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9" name="object 25">
              <a:extLst>
                <a:ext uri="{FF2B5EF4-FFF2-40B4-BE49-F238E27FC236}">
                  <a16:creationId xmlns:a16="http://schemas.microsoft.com/office/drawing/2014/main" id="{18CD186F-BE35-2890-9B17-B022409CC954}"/>
                </a:ext>
              </a:extLst>
            </p:cNvPr>
            <p:cNvSpPr/>
            <p:nvPr/>
          </p:nvSpPr>
          <p:spPr>
            <a:xfrm>
              <a:off x="18837389" y="357345"/>
              <a:ext cx="532130" cy="364490"/>
            </a:xfrm>
            <a:custGeom>
              <a:avLst/>
              <a:gdLst/>
              <a:ahLst/>
              <a:cxnLst/>
              <a:rect l="l" t="t" r="r" b="b"/>
              <a:pathLst>
                <a:path w="532130" h="364490">
                  <a:moveTo>
                    <a:pt x="531888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354330"/>
                  </a:lnTo>
                  <a:lnTo>
                    <a:pt x="0" y="364490"/>
                  </a:lnTo>
                  <a:lnTo>
                    <a:pt x="531888" y="364490"/>
                  </a:lnTo>
                  <a:lnTo>
                    <a:pt x="531888" y="354330"/>
                  </a:lnTo>
                  <a:lnTo>
                    <a:pt x="10185" y="354330"/>
                  </a:lnTo>
                  <a:lnTo>
                    <a:pt x="10185" y="10160"/>
                  </a:lnTo>
                  <a:lnTo>
                    <a:pt x="521690" y="10160"/>
                  </a:lnTo>
                  <a:lnTo>
                    <a:pt x="521690" y="353936"/>
                  </a:lnTo>
                  <a:lnTo>
                    <a:pt x="531888" y="353936"/>
                  </a:lnTo>
                  <a:lnTo>
                    <a:pt x="531888" y="10160"/>
                  </a:lnTo>
                  <a:lnTo>
                    <a:pt x="531888" y="9982"/>
                  </a:lnTo>
                  <a:lnTo>
                    <a:pt x="5318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0" name="object 26">
              <a:extLst>
                <a:ext uri="{FF2B5EF4-FFF2-40B4-BE49-F238E27FC236}">
                  <a16:creationId xmlns:a16="http://schemas.microsoft.com/office/drawing/2014/main" id="{BF8482FB-0752-D2AB-5F64-E448E14D7066}"/>
                </a:ext>
              </a:extLst>
            </p:cNvPr>
            <p:cNvSpPr/>
            <p:nvPr/>
          </p:nvSpPr>
          <p:spPr>
            <a:xfrm>
              <a:off x="18971062" y="406613"/>
              <a:ext cx="263525" cy="262890"/>
            </a:xfrm>
            <a:custGeom>
              <a:avLst/>
              <a:gdLst/>
              <a:ahLst/>
              <a:cxnLst/>
              <a:rect l="l" t="t" r="r" b="b"/>
              <a:pathLst>
                <a:path w="263525" h="262890">
                  <a:moveTo>
                    <a:pt x="36700" y="126509"/>
                  </a:moveTo>
                  <a:lnTo>
                    <a:pt x="0" y="126509"/>
                  </a:lnTo>
                  <a:lnTo>
                    <a:pt x="11339" y="134749"/>
                  </a:lnTo>
                  <a:lnTo>
                    <a:pt x="7015" y="148079"/>
                  </a:lnTo>
                  <a:lnTo>
                    <a:pt x="18355" y="139838"/>
                  </a:lnTo>
                  <a:lnTo>
                    <a:pt x="27015" y="139838"/>
                  </a:lnTo>
                  <a:lnTo>
                    <a:pt x="25360" y="134749"/>
                  </a:lnTo>
                  <a:lnTo>
                    <a:pt x="36700" y="126509"/>
                  </a:lnTo>
                  <a:close/>
                </a:path>
                <a:path w="263525" h="262890">
                  <a:moveTo>
                    <a:pt x="27015" y="139838"/>
                  </a:moveTo>
                  <a:lnTo>
                    <a:pt x="18355" y="139838"/>
                  </a:lnTo>
                  <a:lnTo>
                    <a:pt x="29695" y="148079"/>
                  </a:lnTo>
                  <a:lnTo>
                    <a:pt x="27015" y="139838"/>
                  </a:lnTo>
                  <a:close/>
                </a:path>
                <a:path w="263525" h="262890">
                  <a:moveTo>
                    <a:pt x="18355" y="113179"/>
                  </a:moveTo>
                  <a:lnTo>
                    <a:pt x="14020" y="126509"/>
                  </a:lnTo>
                  <a:lnTo>
                    <a:pt x="22679" y="126509"/>
                  </a:lnTo>
                  <a:lnTo>
                    <a:pt x="18355" y="113179"/>
                  </a:lnTo>
                  <a:close/>
                </a:path>
                <a:path w="263525" h="262890">
                  <a:moveTo>
                    <a:pt x="52134" y="184486"/>
                  </a:moveTo>
                  <a:lnTo>
                    <a:pt x="15800" y="184486"/>
                  </a:lnTo>
                  <a:lnTo>
                    <a:pt x="27025" y="192643"/>
                  </a:lnTo>
                  <a:lnTo>
                    <a:pt x="22742" y="205847"/>
                  </a:lnTo>
                  <a:lnTo>
                    <a:pt x="33967" y="197690"/>
                  </a:lnTo>
                  <a:lnTo>
                    <a:pt x="42546" y="197690"/>
                  </a:lnTo>
                  <a:lnTo>
                    <a:pt x="40909" y="192643"/>
                  </a:lnTo>
                  <a:lnTo>
                    <a:pt x="52134" y="184486"/>
                  </a:lnTo>
                  <a:close/>
                </a:path>
                <a:path w="263525" h="262890">
                  <a:moveTo>
                    <a:pt x="42546" y="197690"/>
                  </a:moveTo>
                  <a:lnTo>
                    <a:pt x="33967" y="197690"/>
                  </a:lnTo>
                  <a:lnTo>
                    <a:pt x="45192" y="205847"/>
                  </a:lnTo>
                  <a:lnTo>
                    <a:pt x="42546" y="197690"/>
                  </a:lnTo>
                  <a:close/>
                </a:path>
                <a:path w="263525" h="262890">
                  <a:moveTo>
                    <a:pt x="33967" y="171293"/>
                  </a:moveTo>
                  <a:lnTo>
                    <a:pt x="29674" y="184486"/>
                  </a:lnTo>
                  <a:lnTo>
                    <a:pt x="38250" y="184486"/>
                  </a:lnTo>
                  <a:lnTo>
                    <a:pt x="33967" y="171293"/>
                  </a:lnTo>
                  <a:close/>
                </a:path>
                <a:path w="263525" h="262890">
                  <a:moveTo>
                    <a:pt x="92908" y="225815"/>
                  </a:moveTo>
                  <a:lnTo>
                    <a:pt x="56574" y="225815"/>
                  </a:lnTo>
                  <a:lnTo>
                    <a:pt x="67798" y="233971"/>
                  </a:lnTo>
                  <a:lnTo>
                    <a:pt x="63505" y="247165"/>
                  </a:lnTo>
                  <a:lnTo>
                    <a:pt x="74741" y="239008"/>
                  </a:lnTo>
                  <a:lnTo>
                    <a:pt x="83311" y="239008"/>
                  </a:lnTo>
                  <a:lnTo>
                    <a:pt x="81672" y="233971"/>
                  </a:lnTo>
                  <a:lnTo>
                    <a:pt x="92908" y="225815"/>
                  </a:lnTo>
                  <a:close/>
                </a:path>
                <a:path w="263525" h="262890">
                  <a:moveTo>
                    <a:pt x="83311" y="239008"/>
                  </a:moveTo>
                  <a:lnTo>
                    <a:pt x="74741" y="239008"/>
                  </a:lnTo>
                  <a:lnTo>
                    <a:pt x="85965" y="247165"/>
                  </a:lnTo>
                  <a:lnTo>
                    <a:pt x="83311" y="239008"/>
                  </a:lnTo>
                  <a:close/>
                </a:path>
                <a:path w="263525" h="262890">
                  <a:moveTo>
                    <a:pt x="74741" y="212611"/>
                  </a:moveTo>
                  <a:lnTo>
                    <a:pt x="70448" y="225815"/>
                  </a:lnTo>
                  <a:lnTo>
                    <a:pt x="79023" y="225815"/>
                  </a:lnTo>
                  <a:lnTo>
                    <a:pt x="74741" y="212611"/>
                  </a:lnTo>
                  <a:close/>
                </a:path>
                <a:path w="263525" h="262890">
                  <a:moveTo>
                    <a:pt x="150058" y="241228"/>
                  </a:moveTo>
                  <a:lnTo>
                    <a:pt x="113724" y="241228"/>
                  </a:lnTo>
                  <a:lnTo>
                    <a:pt x="124949" y="249385"/>
                  </a:lnTo>
                  <a:lnTo>
                    <a:pt x="120666" y="262588"/>
                  </a:lnTo>
                  <a:lnTo>
                    <a:pt x="131891" y="254421"/>
                  </a:lnTo>
                  <a:lnTo>
                    <a:pt x="140471" y="254421"/>
                  </a:lnTo>
                  <a:lnTo>
                    <a:pt x="138833" y="249385"/>
                  </a:lnTo>
                  <a:lnTo>
                    <a:pt x="150058" y="241228"/>
                  </a:lnTo>
                  <a:close/>
                </a:path>
                <a:path w="263525" h="262890">
                  <a:moveTo>
                    <a:pt x="140471" y="254421"/>
                  </a:moveTo>
                  <a:lnTo>
                    <a:pt x="131891" y="254421"/>
                  </a:lnTo>
                  <a:lnTo>
                    <a:pt x="143126" y="262588"/>
                  </a:lnTo>
                  <a:lnTo>
                    <a:pt x="140471" y="254421"/>
                  </a:lnTo>
                  <a:close/>
                </a:path>
                <a:path w="263525" h="262890">
                  <a:moveTo>
                    <a:pt x="131891" y="228024"/>
                  </a:moveTo>
                  <a:lnTo>
                    <a:pt x="127608" y="241228"/>
                  </a:lnTo>
                  <a:lnTo>
                    <a:pt x="136184" y="241228"/>
                  </a:lnTo>
                  <a:lnTo>
                    <a:pt x="131891" y="228024"/>
                  </a:lnTo>
                  <a:close/>
                </a:path>
                <a:path w="263525" h="262890">
                  <a:moveTo>
                    <a:pt x="206381" y="226108"/>
                  </a:moveTo>
                  <a:lnTo>
                    <a:pt x="170047" y="226108"/>
                  </a:lnTo>
                  <a:lnTo>
                    <a:pt x="181271" y="234265"/>
                  </a:lnTo>
                  <a:lnTo>
                    <a:pt x="176978" y="247458"/>
                  </a:lnTo>
                  <a:lnTo>
                    <a:pt x="188214" y="239301"/>
                  </a:lnTo>
                  <a:lnTo>
                    <a:pt x="196784" y="239301"/>
                  </a:lnTo>
                  <a:lnTo>
                    <a:pt x="195145" y="234265"/>
                  </a:lnTo>
                  <a:lnTo>
                    <a:pt x="206381" y="226108"/>
                  </a:lnTo>
                  <a:close/>
                </a:path>
                <a:path w="263525" h="262890">
                  <a:moveTo>
                    <a:pt x="196784" y="239301"/>
                  </a:moveTo>
                  <a:lnTo>
                    <a:pt x="188214" y="239301"/>
                  </a:lnTo>
                  <a:lnTo>
                    <a:pt x="199438" y="247458"/>
                  </a:lnTo>
                  <a:lnTo>
                    <a:pt x="196784" y="239301"/>
                  </a:lnTo>
                  <a:close/>
                </a:path>
                <a:path w="263525" h="262890">
                  <a:moveTo>
                    <a:pt x="188214" y="212904"/>
                  </a:moveTo>
                  <a:lnTo>
                    <a:pt x="183921" y="226108"/>
                  </a:lnTo>
                  <a:lnTo>
                    <a:pt x="192496" y="226108"/>
                  </a:lnTo>
                  <a:lnTo>
                    <a:pt x="188214" y="212904"/>
                  </a:lnTo>
                  <a:close/>
                </a:path>
                <a:path w="263525" h="262890">
                  <a:moveTo>
                    <a:pt x="247981" y="184769"/>
                  </a:moveTo>
                  <a:lnTo>
                    <a:pt x="211648" y="184769"/>
                  </a:lnTo>
                  <a:lnTo>
                    <a:pt x="222883" y="192926"/>
                  </a:lnTo>
                  <a:lnTo>
                    <a:pt x="218590" y="206129"/>
                  </a:lnTo>
                  <a:lnTo>
                    <a:pt x="229814" y="197973"/>
                  </a:lnTo>
                  <a:lnTo>
                    <a:pt x="238398" y="197973"/>
                  </a:lnTo>
                  <a:lnTo>
                    <a:pt x="236757" y="192926"/>
                  </a:lnTo>
                  <a:lnTo>
                    <a:pt x="247981" y="184769"/>
                  </a:lnTo>
                  <a:close/>
                </a:path>
                <a:path w="263525" h="262890">
                  <a:moveTo>
                    <a:pt x="238398" y="197973"/>
                  </a:moveTo>
                  <a:lnTo>
                    <a:pt x="229814" y="197973"/>
                  </a:lnTo>
                  <a:lnTo>
                    <a:pt x="241050" y="206129"/>
                  </a:lnTo>
                  <a:lnTo>
                    <a:pt x="238398" y="197973"/>
                  </a:lnTo>
                  <a:close/>
                </a:path>
                <a:path w="263525" h="262890">
                  <a:moveTo>
                    <a:pt x="229814" y="171575"/>
                  </a:moveTo>
                  <a:lnTo>
                    <a:pt x="225532" y="184769"/>
                  </a:lnTo>
                  <a:lnTo>
                    <a:pt x="234108" y="184769"/>
                  </a:lnTo>
                  <a:lnTo>
                    <a:pt x="229814" y="171575"/>
                  </a:lnTo>
                  <a:close/>
                </a:path>
                <a:path w="263525" h="262890">
                  <a:moveTo>
                    <a:pt x="263457" y="127430"/>
                  </a:moveTo>
                  <a:lnTo>
                    <a:pt x="227123" y="127430"/>
                  </a:lnTo>
                  <a:lnTo>
                    <a:pt x="238348" y="135587"/>
                  </a:lnTo>
                  <a:lnTo>
                    <a:pt x="234055" y="148780"/>
                  </a:lnTo>
                  <a:lnTo>
                    <a:pt x="245290" y="140623"/>
                  </a:lnTo>
                  <a:lnTo>
                    <a:pt x="253861" y="140623"/>
                  </a:lnTo>
                  <a:lnTo>
                    <a:pt x="252222" y="135587"/>
                  </a:lnTo>
                  <a:lnTo>
                    <a:pt x="263457" y="127430"/>
                  </a:lnTo>
                  <a:close/>
                </a:path>
                <a:path w="263525" h="262890">
                  <a:moveTo>
                    <a:pt x="253861" y="140623"/>
                  </a:moveTo>
                  <a:lnTo>
                    <a:pt x="245290" y="140623"/>
                  </a:lnTo>
                  <a:lnTo>
                    <a:pt x="256515" y="148780"/>
                  </a:lnTo>
                  <a:lnTo>
                    <a:pt x="253861" y="140623"/>
                  </a:lnTo>
                  <a:close/>
                </a:path>
                <a:path w="263525" h="262890">
                  <a:moveTo>
                    <a:pt x="245290" y="114226"/>
                  </a:moveTo>
                  <a:lnTo>
                    <a:pt x="240997" y="127430"/>
                  </a:lnTo>
                  <a:lnTo>
                    <a:pt x="249573" y="127430"/>
                  </a:lnTo>
                  <a:lnTo>
                    <a:pt x="245290" y="114226"/>
                  </a:lnTo>
                  <a:close/>
                </a:path>
                <a:path w="263525" h="262890">
                  <a:moveTo>
                    <a:pt x="248044" y="70291"/>
                  </a:moveTo>
                  <a:lnTo>
                    <a:pt x="211710" y="70291"/>
                  </a:lnTo>
                  <a:lnTo>
                    <a:pt x="222946" y="78447"/>
                  </a:lnTo>
                  <a:lnTo>
                    <a:pt x="218653" y="91641"/>
                  </a:lnTo>
                  <a:lnTo>
                    <a:pt x="229877" y="83484"/>
                  </a:lnTo>
                  <a:lnTo>
                    <a:pt x="238454" y="83484"/>
                  </a:lnTo>
                  <a:lnTo>
                    <a:pt x="236820" y="78447"/>
                  </a:lnTo>
                  <a:lnTo>
                    <a:pt x="248044" y="70291"/>
                  </a:lnTo>
                  <a:close/>
                </a:path>
                <a:path w="263525" h="262890">
                  <a:moveTo>
                    <a:pt x="238454" y="83484"/>
                  </a:moveTo>
                  <a:lnTo>
                    <a:pt x="229877" y="83484"/>
                  </a:lnTo>
                  <a:lnTo>
                    <a:pt x="241102" y="91641"/>
                  </a:lnTo>
                  <a:lnTo>
                    <a:pt x="238454" y="83484"/>
                  </a:lnTo>
                  <a:close/>
                </a:path>
                <a:path w="263525" h="262890">
                  <a:moveTo>
                    <a:pt x="229877" y="57087"/>
                  </a:moveTo>
                  <a:lnTo>
                    <a:pt x="225595" y="70291"/>
                  </a:lnTo>
                  <a:lnTo>
                    <a:pt x="234170" y="70291"/>
                  </a:lnTo>
                  <a:lnTo>
                    <a:pt x="229877" y="57087"/>
                  </a:lnTo>
                  <a:close/>
                </a:path>
                <a:path w="263525" h="262890">
                  <a:moveTo>
                    <a:pt x="206423" y="28679"/>
                  </a:moveTo>
                  <a:lnTo>
                    <a:pt x="170089" y="28679"/>
                  </a:lnTo>
                  <a:lnTo>
                    <a:pt x="181324" y="36836"/>
                  </a:lnTo>
                  <a:lnTo>
                    <a:pt x="177031" y="50029"/>
                  </a:lnTo>
                  <a:lnTo>
                    <a:pt x="188256" y="41873"/>
                  </a:lnTo>
                  <a:lnTo>
                    <a:pt x="196837" y="41873"/>
                  </a:lnTo>
                  <a:lnTo>
                    <a:pt x="195198" y="36836"/>
                  </a:lnTo>
                  <a:lnTo>
                    <a:pt x="206423" y="28679"/>
                  </a:lnTo>
                  <a:close/>
                </a:path>
                <a:path w="263525" h="262890">
                  <a:moveTo>
                    <a:pt x="196837" y="41873"/>
                  </a:moveTo>
                  <a:lnTo>
                    <a:pt x="188256" y="41873"/>
                  </a:lnTo>
                  <a:lnTo>
                    <a:pt x="199491" y="50029"/>
                  </a:lnTo>
                  <a:lnTo>
                    <a:pt x="196837" y="41873"/>
                  </a:lnTo>
                  <a:close/>
                </a:path>
                <a:path w="263525" h="262890">
                  <a:moveTo>
                    <a:pt x="188256" y="15475"/>
                  </a:moveTo>
                  <a:lnTo>
                    <a:pt x="183973" y="28679"/>
                  </a:lnTo>
                  <a:lnTo>
                    <a:pt x="192549" y="28679"/>
                  </a:lnTo>
                  <a:lnTo>
                    <a:pt x="188256" y="15475"/>
                  </a:lnTo>
                  <a:close/>
                </a:path>
                <a:path w="263525" h="262890">
                  <a:moveTo>
                    <a:pt x="149922" y="13193"/>
                  </a:moveTo>
                  <a:lnTo>
                    <a:pt x="113588" y="13193"/>
                  </a:lnTo>
                  <a:lnTo>
                    <a:pt x="124812" y="21360"/>
                  </a:lnTo>
                  <a:lnTo>
                    <a:pt x="120530" y="34553"/>
                  </a:lnTo>
                  <a:lnTo>
                    <a:pt x="131755" y="26397"/>
                  </a:lnTo>
                  <a:lnTo>
                    <a:pt x="140332" y="26397"/>
                  </a:lnTo>
                  <a:lnTo>
                    <a:pt x="138697" y="21360"/>
                  </a:lnTo>
                  <a:lnTo>
                    <a:pt x="149922" y="13193"/>
                  </a:lnTo>
                  <a:close/>
                </a:path>
                <a:path w="263525" h="262890">
                  <a:moveTo>
                    <a:pt x="140332" y="26397"/>
                  </a:moveTo>
                  <a:lnTo>
                    <a:pt x="131755" y="26397"/>
                  </a:lnTo>
                  <a:lnTo>
                    <a:pt x="142979" y="34553"/>
                  </a:lnTo>
                  <a:lnTo>
                    <a:pt x="140332" y="26397"/>
                  </a:lnTo>
                  <a:close/>
                </a:path>
                <a:path w="263525" h="262890">
                  <a:moveTo>
                    <a:pt x="131755" y="0"/>
                  </a:moveTo>
                  <a:lnTo>
                    <a:pt x="127462" y="13193"/>
                  </a:lnTo>
                  <a:lnTo>
                    <a:pt x="136048" y="13193"/>
                  </a:lnTo>
                  <a:lnTo>
                    <a:pt x="131755" y="0"/>
                  </a:lnTo>
                  <a:close/>
                </a:path>
                <a:path w="263525" h="262890">
                  <a:moveTo>
                    <a:pt x="92772" y="28606"/>
                  </a:moveTo>
                  <a:lnTo>
                    <a:pt x="56438" y="28606"/>
                  </a:lnTo>
                  <a:lnTo>
                    <a:pt x="67662" y="36763"/>
                  </a:lnTo>
                  <a:lnTo>
                    <a:pt x="63369" y="49956"/>
                  </a:lnTo>
                  <a:lnTo>
                    <a:pt x="74605" y="41799"/>
                  </a:lnTo>
                  <a:lnTo>
                    <a:pt x="83175" y="41799"/>
                  </a:lnTo>
                  <a:lnTo>
                    <a:pt x="81536" y="36763"/>
                  </a:lnTo>
                  <a:lnTo>
                    <a:pt x="92772" y="28606"/>
                  </a:lnTo>
                  <a:close/>
                </a:path>
                <a:path w="263525" h="262890">
                  <a:moveTo>
                    <a:pt x="83175" y="41799"/>
                  </a:moveTo>
                  <a:lnTo>
                    <a:pt x="74605" y="41799"/>
                  </a:lnTo>
                  <a:lnTo>
                    <a:pt x="85829" y="49956"/>
                  </a:lnTo>
                  <a:lnTo>
                    <a:pt x="83175" y="41799"/>
                  </a:lnTo>
                  <a:close/>
                </a:path>
                <a:path w="263525" h="262890">
                  <a:moveTo>
                    <a:pt x="74605" y="15402"/>
                  </a:moveTo>
                  <a:lnTo>
                    <a:pt x="70311" y="28606"/>
                  </a:lnTo>
                  <a:lnTo>
                    <a:pt x="78887" y="28606"/>
                  </a:lnTo>
                  <a:lnTo>
                    <a:pt x="74605" y="15402"/>
                  </a:lnTo>
                  <a:close/>
                </a:path>
                <a:path w="263525" h="262890">
                  <a:moveTo>
                    <a:pt x="52637" y="69432"/>
                  </a:moveTo>
                  <a:lnTo>
                    <a:pt x="16303" y="69432"/>
                  </a:lnTo>
                  <a:lnTo>
                    <a:pt x="27527" y="77589"/>
                  </a:lnTo>
                  <a:lnTo>
                    <a:pt x="23245" y="90793"/>
                  </a:lnTo>
                  <a:lnTo>
                    <a:pt x="34470" y="82636"/>
                  </a:lnTo>
                  <a:lnTo>
                    <a:pt x="43049" y="82636"/>
                  </a:lnTo>
                  <a:lnTo>
                    <a:pt x="41412" y="77589"/>
                  </a:lnTo>
                  <a:lnTo>
                    <a:pt x="52637" y="69432"/>
                  </a:lnTo>
                  <a:close/>
                </a:path>
                <a:path w="263525" h="262890">
                  <a:moveTo>
                    <a:pt x="43049" y="82636"/>
                  </a:moveTo>
                  <a:lnTo>
                    <a:pt x="34470" y="82636"/>
                  </a:lnTo>
                  <a:lnTo>
                    <a:pt x="45694" y="90793"/>
                  </a:lnTo>
                  <a:lnTo>
                    <a:pt x="43049" y="82636"/>
                  </a:lnTo>
                  <a:close/>
                </a:path>
                <a:path w="263525" h="262890">
                  <a:moveTo>
                    <a:pt x="34470" y="56239"/>
                  </a:moveTo>
                  <a:lnTo>
                    <a:pt x="30187" y="69432"/>
                  </a:lnTo>
                  <a:lnTo>
                    <a:pt x="38763" y="69432"/>
                  </a:lnTo>
                  <a:lnTo>
                    <a:pt x="34470" y="56239"/>
                  </a:lnTo>
                  <a:close/>
                </a:path>
              </a:pathLst>
            </a:custGeom>
            <a:solidFill>
              <a:srgbClr val="FFCD0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pic>
        <p:nvPicPr>
          <p:cNvPr id="11" name="Picture 10" descr="A blue text and stars on a black background&#10;&#10;Description automatically generated">
            <a:extLst>
              <a:ext uri="{FF2B5EF4-FFF2-40B4-BE49-F238E27FC236}">
                <a16:creationId xmlns:a16="http://schemas.microsoft.com/office/drawing/2014/main" id="{6C921B66-3DAB-9105-101A-DD5BBB8219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33" y="35202"/>
            <a:ext cx="575290" cy="79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12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05DD3C3-F67E-9508-58CB-02C5763AEEC2}"/>
              </a:ext>
            </a:extLst>
          </p:cNvPr>
          <p:cNvSpPr/>
          <p:nvPr userDrawn="1"/>
        </p:nvSpPr>
        <p:spPr>
          <a:xfrm>
            <a:off x="0" y="0"/>
            <a:ext cx="5875020" cy="6858000"/>
          </a:xfrm>
          <a:prstGeom prst="rect">
            <a:avLst/>
          </a:prstGeom>
          <a:solidFill>
            <a:srgbClr val="D2E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B27F01-8096-BEBE-D75F-35485781F1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3522" y="558958"/>
            <a:ext cx="4970047" cy="1235552"/>
          </a:xfrm>
        </p:spPr>
        <p:txBody>
          <a:bodyPr>
            <a:normAutofit/>
          </a:bodyPr>
          <a:lstStyle>
            <a:lvl1pPr>
              <a:defRPr sz="6400" b="1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36A3220-C1C2-1A0F-45FA-0A10AE8E45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43841" y="2035175"/>
            <a:ext cx="5460048" cy="4264025"/>
          </a:xfrm>
          <a:prstGeom prst="roundRect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</a:p>
        </p:txBody>
      </p:sp>
      <p:grpSp>
        <p:nvGrpSpPr>
          <p:cNvPr id="7" name="object 23">
            <a:extLst>
              <a:ext uri="{FF2B5EF4-FFF2-40B4-BE49-F238E27FC236}">
                <a16:creationId xmlns:a16="http://schemas.microsoft.com/office/drawing/2014/main" id="{BFC7E884-FB07-5269-1A3F-4C499F13144A}"/>
              </a:ext>
            </a:extLst>
          </p:cNvPr>
          <p:cNvGrpSpPr/>
          <p:nvPr/>
        </p:nvGrpSpPr>
        <p:grpSpPr>
          <a:xfrm>
            <a:off x="11423441" y="216695"/>
            <a:ext cx="322684" cy="221027"/>
            <a:chOff x="18837394" y="357346"/>
            <a:chExt cx="532130" cy="364490"/>
          </a:xfrm>
        </p:grpSpPr>
        <p:sp>
          <p:nvSpPr>
            <p:cNvPr id="8" name="object 24">
              <a:extLst>
                <a:ext uri="{FF2B5EF4-FFF2-40B4-BE49-F238E27FC236}">
                  <a16:creationId xmlns:a16="http://schemas.microsoft.com/office/drawing/2014/main" id="{85243724-44C7-F06B-874E-51FCAB1A20FB}"/>
                </a:ext>
              </a:extLst>
            </p:cNvPr>
            <p:cNvSpPr/>
            <p:nvPr/>
          </p:nvSpPr>
          <p:spPr>
            <a:xfrm>
              <a:off x="18844189" y="363915"/>
              <a:ext cx="518795" cy="351155"/>
            </a:xfrm>
            <a:custGeom>
              <a:avLst/>
              <a:gdLst/>
              <a:ahLst/>
              <a:cxnLst/>
              <a:rect l="l" t="t" r="r" b="b"/>
              <a:pathLst>
                <a:path w="518794" h="351155">
                  <a:moveTo>
                    <a:pt x="518298" y="0"/>
                  </a:moveTo>
                  <a:lnTo>
                    <a:pt x="0" y="0"/>
                  </a:lnTo>
                  <a:lnTo>
                    <a:pt x="0" y="350753"/>
                  </a:lnTo>
                  <a:lnTo>
                    <a:pt x="518298" y="350753"/>
                  </a:lnTo>
                  <a:lnTo>
                    <a:pt x="518298" y="0"/>
                  </a:lnTo>
                  <a:close/>
                </a:path>
              </a:pathLst>
            </a:custGeom>
            <a:solidFill>
              <a:srgbClr val="00388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9" name="object 25">
              <a:extLst>
                <a:ext uri="{FF2B5EF4-FFF2-40B4-BE49-F238E27FC236}">
                  <a16:creationId xmlns:a16="http://schemas.microsoft.com/office/drawing/2014/main" id="{18CD186F-BE35-2890-9B17-B022409CC954}"/>
                </a:ext>
              </a:extLst>
            </p:cNvPr>
            <p:cNvSpPr/>
            <p:nvPr/>
          </p:nvSpPr>
          <p:spPr>
            <a:xfrm>
              <a:off x="18837389" y="357345"/>
              <a:ext cx="532130" cy="364490"/>
            </a:xfrm>
            <a:custGeom>
              <a:avLst/>
              <a:gdLst/>
              <a:ahLst/>
              <a:cxnLst/>
              <a:rect l="l" t="t" r="r" b="b"/>
              <a:pathLst>
                <a:path w="532130" h="364490">
                  <a:moveTo>
                    <a:pt x="531888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354330"/>
                  </a:lnTo>
                  <a:lnTo>
                    <a:pt x="0" y="364490"/>
                  </a:lnTo>
                  <a:lnTo>
                    <a:pt x="531888" y="364490"/>
                  </a:lnTo>
                  <a:lnTo>
                    <a:pt x="531888" y="354330"/>
                  </a:lnTo>
                  <a:lnTo>
                    <a:pt x="10185" y="354330"/>
                  </a:lnTo>
                  <a:lnTo>
                    <a:pt x="10185" y="10160"/>
                  </a:lnTo>
                  <a:lnTo>
                    <a:pt x="521690" y="10160"/>
                  </a:lnTo>
                  <a:lnTo>
                    <a:pt x="521690" y="353936"/>
                  </a:lnTo>
                  <a:lnTo>
                    <a:pt x="531888" y="353936"/>
                  </a:lnTo>
                  <a:lnTo>
                    <a:pt x="531888" y="10160"/>
                  </a:lnTo>
                  <a:lnTo>
                    <a:pt x="531888" y="9982"/>
                  </a:lnTo>
                  <a:lnTo>
                    <a:pt x="5318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0" name="object 26">
              <a:extLst>
                <a:ext uri="{FF2B5EF4-FFF2-40B4-BE49-F238E27FC236}">
                  <a16:creationId xmlns:a16="http://schemas.microsoft.com/office/drawing/2014/main" id="{BF8482FB-0752-D2AB-5F64-E448E14D7066}"/>
                </a:ext>
              </a:extLst>
            </p:cNvPr>
            <p:cNvSpPr/>
            <p:nvPr/>
          </p:nvSpPr>
          <p:spPr>
            <a:xfrm>
              <a:off x="18971062" y="406613"/>
              <a:ext cx="263525" cy="262890"/>
            </a:xfrm>
            <a:custGeom>
              <a:avLst/>
              <a:gdLst/>
              <a:ahLst/>
              <a:cxnLst/>
              <a:rect l="l" t="t" r="r" b="b"/>
              <a:pathLst>
                <a:path w="263525" h="262890">
                  <a:moveTo>
                    <a:pt x="36700" y="126509"/>
                  </a:moveTo>
                  <a:lnTo>
                    <a:pt x="0" y="126509"/>
                  </a:lnTo>
                  <a:lnTo>
                    <a:pt x="11339" y="134749"/>
                  </a:lnTo>
                  <a:lnTo>
                    <a:pt x="7015" y="148079"/>
                  </a:lnTo>
                  <a:lnTo>
                    <a:pt x="18355" y="139838"/>
                  </a:lnTo>
                  <a:lnTo>
                    <a:pt x="27015" y="139838"/>
                  </a:lnTo>
                  <a:lnTo>
                    <a:pt x="25360" y="134749"/>
                  </a:lnTo>
                  <a:lnTo>
                    <a:pt x="36700" y="126509"/>
                  </a:lnTo>
                  <a:close/>
                </a:path>
                <a:path w="263525" h="262890">
                  <a:moveTo>
                    <a:pt x="27015" y="139838"/>
                  </a:moveTo>
                  <a:lnTo>
                    <a:pt x="18355" y="139838"/>
                  </a:lnTo>
                  <a:lnTo>
                    <a:pt x="29695" y="148079"/>
                  </a:lnTo>
                  <a:lnTo>
                    <a:pt x="27015" y="139838"/>
                  </a:lnTo>
                  <a:close/>
                </a:path>
                <a:path w="263525" h="262890">
                  <a:moveTo>
                    <a:pt x="18355" y="113179"/>
                  </a:moveTo>
                  <a:lnTo>
                    <a:pt x="14020" y="126509"/>
                  </a:lnTo>
                  <a:lnTo>
                    <a:pt x="22679" y="126509"/>
                  </a:lnTo>
                  <a:lnTo>
                    <a:pt x="18355" y="113179"/>
                  </a:lnTo>
                  <a:close/>
                </a:path>
                <a:path w="263525" h="262890">
                  <a:moveTo>
                    <a:pt x="52134" y="184486"/>
                  </a:moveTo>
                  <a:lnTo>
                    <a:pt x="15800" y="184486"/>
                  </a:lnTo>
                  <a:lnTo>
                    <a:pt x="27025" y="192643"/>
                  </a:lnTo>
                  <a:lnTo>
                    <a:pt x="22742" y="205847"/>
                  </a:lnTo>
                  <a:lnTo>
                    <a:pt x="33967" y="197690"/>
                  </a:lnTo>
                  <a:lnTo>
                    <a:pt x="42546" y="197690"/>
                  </a:lnTo>
                  <a:lnTo>
                    <a:pt x="40909" y="192643"/>
                  </a:lnTo>
                  <a:lnTo>
                    <a:pt x="52134" y="184486"/>
                  </a:lnTo>
                  <a:close/>
                </a:path>
                <a:path w="263525" h="262890">
                  <a:moveTo>
                    <a:pt x="42546" y="197690"/>
                  </a:moveTo>
                  <a:lnTo>
                    <a:pt x="33967" y="197690"/>
                  </a:lnTo>
                  <a:lnTo>
                    <a:pt x="45192" y="205847"/>
                  </a:lnTo>
                  <a:lnTo>
                    <a:pt x="42546" y="197690"/>
                  </a:lnTo>
                  <a:close/>
                </a:path>
                <a:path w="263525" h="262890">
                  <a:moveTo>
                    <a:pt x="33967" y="171293"/>
                  </a:moveTo>
                  <a:lnTo>
                    <a:pt x="29674" y="184486"/>
                  </a:lnTo>
                  <a:lnTo>
                    <a:pt x="38250" y="184486"/>
                  </a:lnTo>
                  <a:lnTo>
                    <a:pt x="33967" y="171293"/>
                  </a:lnTo>
                  <a:close/>
                </a:path>
                <a:path w="263525" h="262890">
                  <a:moveTo>
                    <a:pt x="92908" y="225815"/>
                  </a:moveTo>
                  <a:lnTo>
                    <a:pt x="56574" y="225815"/>
                  </a:lnTo>
                  <a:lnTo>
                    <a:pt x="67798" y="233971"/>
                  </a:lnTo>
                  <a:lnTo>
                    <a:pt x="63505" y="247165"/>
                  </a:lnTo>
                  <a:lnTo>
                    <a:pt x="74741" y="239008"/>
                  </a:lnTo>
                  <a:lnTo>
                    <a:pt x="83311" y="239008"/>
                  </a:lnTo>
                  <a:lnTo>
                    <a:pt x="81672" y="233971"/>
                  </a:lnTo>
                  <a:lnTo>
                    <a:pt x="92908" y="225815"/>
                  </a:lnTo>
                  <a:close/>
                </a:path>
                <a:path w="263525" h="262890">
                  <a:moveTo>
                    <a:pt x="83311" y="239008"/>
                  </a:moveTo>
                  <a:lnTo>
                    <a:pt x="74741" y="239008"/>
                  </a:lnTo>
                  <a:lnTo>
                    <a:pt x="85965" y="247165"/>
                  </a:lnTo>
                  <a:lnTo>
                    <a:pt x="83311" y="239008"/>
                  </a:lnTo>
                  <a:close/>
                </a:path>
                <a:path w="263525" h="262890">
                  <a:moveTo>
                    <a:pt x="74741" y="212611"/>
                  </a:moveTo>
                  <a:lnTo>
                    <a:pt x="70448" y="225815"/>
                  </a:lnTo>
                  <a:lnTo>
                    <a:pt x="79023" y="225815"/>
                  </a:lnTo>
                  <a:lnTo>
                    <a:pt x="74741" y="212611"/>
                  </a:lnTo>
                  <a:close/>
                </a:path>
                <a:path w="263525" h="262890">
                  <a:moveTo>
                    <a:pt x="150058" y="241228"/>
                  </a:moveTo>
                  <a:lnTo>
                    <a:pt x="113724" y="241228"/>
                  </a:lnTo>
                  <a:lnTo>
                    <a:pt x="124949" y="249385"/>
                  </a:lnTo>
                  <a:lnTo>
                    <a:pt x="120666" y="262588"/>
                  </a:lnTo>
                  <a:lnTo>
                    <a:pt x="131891" y="254421"/>
                  </a:lnTo>
                  <a:lnTo>
                    <a:pt x="140471" y="254421"/>
                  </a:lnTo>
                  <a:lnTo>
                    <a:pt x="138833" y="249385"/>
                  </a:lnTo>
                  <a:lnTo>
                    <a:pt x="150058" y="241228"/>
                  </a:lnTo>
                  <a:close/>
                </a:path>
                <a:path w="263525" h="262890">
                  <a:moveTo>
                    <a:pt x="140471" y="254421"/>
                  </a:moveTo>
                  <a:lnTo>
                    <a:pt x="131891" y="254421"/>
                  </a:lnTo>
                  <a:lnTo>
                    <a:pt x="143126" y="262588"/>
                  </a:lnTo>
                  <a:lnTo>
                    <a:pt x="140471" y="254421"/>
                  </a:lnTo>
                  <a:close/>
                </a:path>
                <a:path w="263525" h="262890">
                  <a:moveTo>
                    <a:pt x="131891" y="228024"/>
                  </a:moveTo>
                  <a:lnTo>
                    <a:pt x="127608" y="241228"/>
                  </a:lnTo>
                  <a:lnTo>
                    <a:pt x="136184" y="241228"/>
                  </a:lnTo>
                  <a:lnTo>
                    <a:pt x="131891" y="228024"/>
                  </a:lnTo>
                  <a:close/>
                </a:path>
                <a:path w="263525" h="262890">
                  <a:moveTo>
                    <a:pt x="206381" y="226108"/>
                  </a:moveTo>
                  <a:lnTo>
                    <a:pt x="170047" y="226108"/>
                  </a:lnTo>
                  <a:lnTo>
                    <a:pt x="181271" y="234265"/>
                  </a:lnTo>
                  <a:lnTo>
                    <a:pt x="176978" y="247458"/>
                  </a:lnTo>
                  <a:lnTo>
                    <a:pt x="188214" y="239301"/>
                  </a:lnTo>
                  <a:lnTo>
                    <a:pt x="196784" y="239301"/>
                  </a:lnTo>
                  <a:lnTo>
                    <a:pt x="195145" y="234265"/>
                  </a:lnTo>
                  <a:lnTo>
                    <a:pt x="206381" y="226108"/>
                  </a:lnTo>
                  <a:close/>
                </a:path>
                <a:path w="263525" h="262890">
                  <a:moveTo>
                    <a:pt x="196784" y="239301"/>
                  </a:moveTo>
                  <a:lnTo>
                    <a:pt x="188214" y="239301"/>
                  </a:lnTo>
                  <a:lnTo>
                    <a:pt x="199438" y="247458"/>
                  </a:lnTo>
                  <a:lnTo>
                    <a:pt x="196784" y="239301"/>
                  </a:lnTo>
                  <a:close/>
                </a:path>
                <a:path w="263525" h="262890">
                  <a:moveTo>
                    <a:pt x="188214" y="212904"/>
                  </a:moveTo>
                  <a:lnTo>
                    <a:pt x="183921" y="226108"/>
                  </a:lnTo>
                  <a:lnTo>
                    <a:pt x="192496" y="226108"/>
                  </a:lnTo>
                  <a:lnTo>
                    <a:pt x="188214" y="212904"/>
                  </a:lnTo>
                  <a:close/>
                </a:path>
                <a:path w="263525" h="262890">
                  <a:moveTo>
                    <a:pt x="247981" y="184769"/>
                  </a:moveTo>
                  <a:lnTo>
                    <a:pt x="211648" y="184769"/>
                  </a:lnTo>
                  <a:lnTo>
                    <a:pt x="222883" y="192926"/>
                  </a:lnTo>
                  <a:lnTo>
                    <a:pt x="218590" y="206129"/>
                  </a:lnTo>
                  <a:lnTo>
                    <a:pt x="229814" y="197973"/>
                  </a:lnTo>
                  <a:lnTo>
                    <a:pt x="238398" y="197973"/>
                  </a:lnTo>
                  <a:lnTo>
                    <a:pt x="236757" y="192926"/>
                  </a:lnTo>
                  <a:lnTo>
                    <a:pt x="247981" y="184769"/>
                  </a:lnTo>
                  <a:close/>
                </a:path>
                <a:path w="263525" h="262890">
                  <a:moveTo>
                    <a:pt x="238398" y="197973"/>
                  </a:moveTo>
                  <a:lnTo>
                    <a:pt x="229814" y="197973"/>
                  </a:lnTo>
                  <a:lnTo>
                    <a:pt x="241050" y="206129"/>
                  </a:lnTo>
                  <a:lnTo>
                    <a:pt x="238398" y="197973"/>
                  </a:lnTo>
                  <a:close/>
                </a:path>
                <a:path w="263525" h="262890">
                  <a:moveTo>
                    <a:pt x="229814" y="171575"/>
                  </a:moveTo>
                  <a:lnTo>
                    <a:pt x="225532" y="184769"/>
                  </a:lnTo>
                  <a:lnTo>
                    <a:pt x="234108" y="184769"/>
                  </a:lnTo>
                  <a:lnTo>
                    <a:pt x="229814" y="171575"/>
                  </a:lnTo>
                  <a:close/>
                </a:path>
                <a:path w="263525" h="262890">
                  <a:moveTo>
                    <a:pt x="263457" y="127430"/>
                  </a:moveTo>
                  <a:lnTo>
                    <a:pt x="227123" y="127430"/>
                  </a:lnTo>
                  <a:lnTo>
                    <a:pt x="238348" y="135587"/>
                  </a:lnTo>
                  <a:lnTo>
                    <a:pt x="234055" y="148780"/>
                  </a:lnTo>
                  <a:lnTo>
                    <a:pt x="245290" y="140623"/>
                  </a:lnTo>
                  <a:lnTo>
                    <a:pt x="253861" y="140623"/>
                  </a:lnTo>
                  <a:lnTo>
                    <a:pt x="252222" y="135587"/>
                  </a:lnTo>
                  <a:lnTo>
                    <a:pt x="263457" y="127430"/>
                  </a:lnTo>
                  <a:close/>
                </a:path>
                <a:path w="263525" h="262890">
                  <a:moveTo>
                    <a:pt x="253861" y="140623"/>
                  </a:moveTo>
                  <a:lnTo>
                    <a:pt x="245290" y="140623"/>
                  </a:lnTo>
                  <a:lnTo>
                    <a:pt x="256515" y="148780"/>
                  </a:lnTo>
                  <a:lnTo>
                    <a:pt x="253861" y="140623"/>
                  </a:lnTo>
                  <a:close/>
                </a:path>
                <a:path w="263525" h="262890">
                  <a:moveTo>
                    <a:pt x="245290" y="114226"/>
                  </a:moveTo>
                  <a:lnTo>
                    <a:pt x="240997" y="127430"/>
                  </a:lnTo>
                  <a:lnTo>
                    <a:pt x="249573" y="127430"/>
                  </a:lnTo>
                  <a:lnTo>
                    <a:pt x="245290" y="114226"/>
                  </a:lnTo>
                  <a:close/>
                </a:path>
                <a:path w="263525" h="262890">
                  <a:moveTo>
                    <a:pt x="248044" y="70291"/>
                  </a:moveTo>
                  <a:lnTo>
                    <a:pt x="211710" y="70291"/>
                  </a:lnTo>
                  <a:lnTo>
                    <a:pt x="222946" y="78447"/>
                  </a:lnTo>
                  <a:lnTo>
                    <a:pt x="218653" y="91641"/>
                  </a:lnTo>
                  <a:lnTo>
                    <a:pt x="229877" y="83484"/>
                  </a:lnTo>
                  <a:lnTo>
                    <a:pt x="238454" y="83484"/>
                  </a:lnTo>
                  <a:lnTo>
                    <a:pt x="236820" y="78447"/>
                  </a:lnTo>
                  <a:lnTo>
                    <a:pt x="248044" y="70291"/>
                  </a:lnTo>
                  <a:close/>
                </a:path>
                <a:path w="263525" h="262890">
                  <a:moveTo>
                    <a:pt x="238454" y="83484"/>
                  </a:moveTo>
                  <a:lnTo>
                    <a:pt x="229877" y="83484"/>
                  </a:lnTo>
                  <a:lnTo>
                    <a:pt x="241102" y="91641"/>
                  </a:lnTo>
                  <a:lnTo>
                    <a:pt x="238454" y="83484"/>
                  </a:lnTo>
                  <a:close/>
                </a:path>
                <a:path w="263525" h="262890">
                  <a:moveTo>
                    <a:pt x="229877" y="57087"/>
                  </a:moveTo>
                  <a:lnTo>
                    <a:pt x="225595" y="70291"/>
                  </a:lnTo>
                  <a:lnTo>
                    <a:pt x="234170" y="70291"/>
                  </a:lnTo>
                  <a:lnTo>
                    <a:pt x="229877" y="57087"/>
                  </a:lnTo>
                  <a:close/>
                </a:path>
                <a:path w="263525" h="262890">
                  <a:moveTo>
                    <a:pt x="206423" y="28679"/>
                  </a:moveTo>
                  <a:lnTo>
                    <a:pt x="170089" y="28679"/>
                  </a:lnTo>
                  <a:lnTo>
                    <a:pt x="181324" y="36836"/>
                  </a:lnTo>
                  <a:lnTo>
                    <a:pt x="177031" y="50029"/>
                  </a:lnTo>
                  <a:lnTo>
                    <a:pt x="188256" y="41873"/>
                  </a:lnTo>
                  <a:lnTo>
                    <a:pt x="196837" y="41873"/>
                  </a:lnTo>
                  <a:lnTo>
                    <a:pt x="195198" y="36836"/>
                  </a:lnTo>
                  <a:lnTo>
                    <a:pt x="206423" y="28679"/>
                  </a:lnTo>
                  <a:close/>
                </a:path>
                <a:path w="263525" h="262890">
                  <a:moveTo>
                    <a:pt x="196837" y="41873"/>
                  </a:moveTo>
                  <a:lnTo>
                    <a:pt x="188256" y="41873"/>
                  </a:lnTo>
                  <a:lnTo>
                    <a:pt x="199491" y="50029"/>
                  </a:lnTo>
                  <a:lnTo>
                    <a:pt x="196837" y="41873"/>
                  </a:lnTo>
                  <a:close/>
                </a:path>
                <a:path w="263525" h="262890">
                  <a:moveTo>
                    <a:pt x="188256" y="15475"/>
                  </a:moveTo>
                  <a:lnTo>
                    <a:pt x="183973" y="28679"/>
                  </a:lnTo>
                  <a:lnTo>
                    <a:pt x="192549" y="28679"/>
                  </a:lnTo>
                  <a:lnTo>
                    <a:pt x="188256" y="15475"/>
                  </a:lnTo>
                  <a:close/>
                </a:path>
                <a:path w="263525" h="262890">
                  <a:moveTo>
                    <a:pt x="149922" y="13193"/>
                  </a:moveTo>
                  <a:lnTo>
                    <a:pt x="113588" y="13193"/>
                  </a:lnTo>
                  <a:lnTo>
                    <a:pt x="124812" y="21360"/>
                  </a:lnTo>
                  <a:lnTo>
                    <a:pt x="120530" y="34553"/>
                  </a:lnTo>
                  <a:lnTo>
                    <a:pt x="131755" y="26397"/>
                  </a:lnTo>
                  <a:lnTo>
                    <a:pt x="140332" y="26397"/>
                  </a:lnTo>
                  <a:lnTo>
                    <a:pt x="138697" y="21360"/>
                  </a:lnTo>
                  <a:lnTo>
                    <a:pt x="149922" y="13193"/>
                  </a:lnTo>
                  <a:close/>
                </a:path>
                <a:path w="263525" h="262890">
                  <a:moveTo>
                    <a:pt x="140332" y="26397"/>
                  </a:moveTo>
                  <a:lnTo>
                    <a:pt x="131755" y="26397"/>
                  </a:lnTo>
                  <a:lnTo>
                    <a:pt x="142979" y="34553"/>
                  </a:lnTo>
                  <a:lnTo>
                    <a:pt x="140332" y="26397"/>
                  </a:lnTo>
                  <a:close/>
                </a:path>
                <a:path w="263525" h="262890">
                  <a:moveTo>
                    <a:pt x="131755" y="0"/>
                  </a:moveTo>
                  <a:lnTo>
                    <a:pt x="127462" y="13193"/>
                  </a:lnTo>
                  <a:lnTo>
                    <a:pt x="136048" y="13193"/>
                  </a:lnTo>
                  <a:lnTo>
                    <a:pt x="131755" y="0"/>
                  </a:lnTo>
                  <a:close/>
                </a:path>
                <a:path w="263525" h="262890">
                  <a:moveTo>
                    <a:pt x="92772" y="28606"/>
                  </a:moveTo>
                  <a:lnTo>
                    <a:pt x="56438" y="28606"/>
                  </a:lnTo>
                  <a:lnTo>
                    <a:pt x="67662" y="36763"/>
                  </a:lnTo>
                  <a:lnTo>
                    <a:pt x="63369" y="49956"/>
                  </a:lnTo>
                  <a:lnTo>
                    <a:pt x="74605" y="41799"/>
                  </a:lnTo>
                  <a:lnTo>
                    <a:pt x="83175" y="41799"/>
                  </a:lnTo>
                  <a:lnTo>
                    <a:pt x="81536" y="36763"/>
                  </a:lnTo>
                  <a:lnTo>
                    <a:pt x="92772" y="28606"/>
                  </a:lnTo>
                  <a:close/>
                </a:path>
                <a:path w="263525" h="262890">
                  <a:moveTo>
                    <a:pt x="83175" y="41799"/>
                  </a:moveTo>
                  <a:lnTo>
                    <a:pt x="74605" y="41799"/>
                  </a:lnTo>
                  <a:lnTo>
                    <a:pt x="85829" y="49956"/>
                  </a:lnTo>
                  <a:lnTo>
                    <a:pt x="83175" y="41799"/>
                  </a:lnTo>
                  <a:close/>
                </a:path>
                <a:path w="263525" h="262890">
                  <a:moveTo>
                    <a:pt x="74605" y="15402"/>
                  </a:moveTo>
                  <a:lnTo>
                    <a:pt x="70311" y="28606"/>
                  </a:lnTo>
                  <a:lnTo>
                    <a:pt x="78887" y="28606"/>
                  </a:lnTo>
                  <a:lnTo>
                    <a:pt x="74605" y="15402"/>
                  </a:lnTo>
                  <a:close/>
                </a:path>
                <a:path w="263525" h="262890">
                  <a:moveTo>
                    <a:pt x="52637" y="69432"/>
                  </a:moveTo>
                  <a:lnTo>
                    <a:pt x="16303" y="69432"/>
                  </a:lnTo>
                  <a:lnTo>
                    <a:pt x="27527" y="77589"/>
                  </a:lnTo>
                  <a:lnTo>
                    <a:pt x="23245" y="90793"/>
                  </a:lnTo>
                  <a:lnTo>
                    <a:pt x="34470" y="82636"/>
                  </a:lnTo>
                  <a:lnTo>
                    <a:pt x="43049" y="82636"/>
                  </a:lnTo>
                  <a:lnTo>
                    <a:pt x="41412" y="77589"/>
                  </a:lnTo>
                  <a:lnTo>
                    <a:pt x="52637" y="69432"/>
                  </a:lnTo>
                  <a:close/>
                </a:path>
                <a:path w="263525" h="262890">
                  <a:moveTo>
                    <a:pt x="43049" y="82636"/>
                  </a:moveTo>
                  <a:lnTo>
                    <a:pt x="34470" y="82636"/>
                  </a:lnTo>
                  <a:lnTo>
                    <a:pt x="45694" y="90793"/>
                  </a:lnTo>
                  <a:lnTo>
                    <a:pt x="43049" y="82636"/>
                  </a:lnTo>
                  <a:close/>
                </a:path>
                <a:path w="263525" h="262890">
                  <a:moveTo>
                    <a:pt x="34470" y="56239"/>
                  </a:moveTo>
                  <a:lnTo>
                    <a:pt x="30187" y="69432"/>
                  </a:lnTo>
                  <a:lnTo>
                    <a:pt x="38763" y="69432"/>
                  </a:lnTo>
                  <a:lnTo>
                    <a:pt x="34470" y="56239"/>
                  </a:lnTo>
                  <a:close/>
                </a:path>
              </a:pathLst>
            </a:custGeom>
            <a:solidFill>
              <a:srgbClr val="FFCD0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pic>
        <p:nvPicPr>
          <p:cNvPr id="11" name="Picture 10" descr="A blue text and stars on a black background&#10;&#10;Description automatically generated">
            <a:extLst>
              <a:ext uri="{FF2B5EF4-FFF2-40B4-BE49-F238E27FC236}">
                <a16:creationId xmlns:a16="http://schemas.microsoft.com/office/drawing/2014/main" id="{6C921B66-3DAB-9105-101A-DD5BBB8219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33" y="35202"/>
            <a:ext cx="575290" cy="796834"/>
          </a:xfrm>
          <a:prstGeom prst="rect">
            <a:avLst/>
          </a:prstGeom>
        </p:spPr>
      </p:pic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C901B260-CD41-7D7D-007F-19A28F2C9AD0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096000" y="558799"/>
            <a:ext cx="5202238" cy="5740401"/>
          </a:xfrm>
        </p:spPr>
        <p:txBody>
          <a:bodyPr/>
          <a:lstStyle/>
          <a:p>
            <a:r>
              <a:rPr lang="en-GB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112052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 Slide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20448FD-5264-7EB4-28B2-4B615AE8ADD0}"/>
              </a:ext>
            </a:extLst>
          </p:cNvPr>
          <p:cNvSpPr/>
          <p:nvPr userDrawn="1"/>
        </p:nvSpPr>
        <p:spPr>
          <a:xfrm>
            <a:off x="6096000" y="558800"/>
            <a:ext cx="5026025" cy="5740400"/>
          </a:xfrm>
          <a:prstGeom prst="roundRect">
            <a:avLst/>
          </a:prstGeom>
          <a:solidFill>
            <a:srgbClr val="D2E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5DD3C3-F67E-9508-58CB-02C5763AEEC2}"/>
              </a:ext>
            </a:extLst>
          </p:cNvPr>
          <p:cNvSpPr/>
          <p:nvPr userDrawn="1"/>
        </p:nvSpPr>
        <p:spPr>
          <a:xfrm>
            <a:off x="0" y="-3908"/>
            <a:ext cx="5875020" cy="6858000"/>
          </a:xfrm>
          <a:prstGeom prst="rect">
            <a:avLst/>
          </a:prstGeom>
          <a:solidFill>
            <a:srgbClr val="D2E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B27F01-8096-BEBE-D75F-35485781F1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3523" y="558958"/>
            <a:ext cx="4970047" cy="1235552"/>
          </a:xfrm>
        </p:spPr>
        <p:txBody>
          <a:bodyPr>
            <a:normAutofit/>
          </a:bodyPr>
          <a:lstStyle>
            <a:lvl1pPr>
              <a:defRPr sz="6400" b="1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36A3220-C1C2-1A0F-45FA-0A10AE8E45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43841" y="2035175"/>
            <a:ext cx="5460048" cy="4264025"/>
          </a:xfrm>
          <a:prstGeom prst="roundRect">
            <a:avLst/>
          </a:prstGeom>
        </p:spPr>
        <p:txBody>
          <a:bodyPr/>
          <a:lstStyle/>
          <a:p>
            <a:r>
              <a:rPr lang="en-GB"/>
              <a:t>Click icon to add picture</a:t>
            </a:r>
            <a:endParaRPr lang="en-GB" dirty="0"/>
          </a:p>
        </p:txBody>
      </p:sp>
      <p:grpSp>
        <p:nvGrpSpPr>
          <p:cNvPr id="7" name="object 23">
            <a:extLst>
              <a:ext uri="{FF2B5EF4-FFF2-40B4-BE49-F238E27FC236}">
                <a16:creationId xmlns:a16="http://schemas.microsoft.com/office/drawing/2014/main" id="{BFC7E884-FB07-5269-1A3F-4C499F13144A}"/>
              </a:ext>
            </a:extLst>
          </p:cNvPr>
          <p:cNvGrpSpPr/>
          <p:nvPr/>
        </p:nvGrpSpPr>
        <p:grpSpPr>
          <a:xfrm>
            <a:off x="11423441" y="216695"/>
            <a:ext cx="322684" cy="221027"/>
            <a:chOff x="18837394" y="357346"/>
            <a:chExt cx="532130" cy="364490"/>
          </a:xfrm>
        </p:grpSpPr>
        <p:sp>
          <p:nvSpPr>
            <p:cNvPr id="8" name="object 24">
              <a:extLst>
                <a:ext uri="{FF2B5EF4-FFF2-40B4-BE49-F238E27FC236}">
                  <a16:creationId xmlns:a16="http://schemas.microsoft.com/office/drawing/2014/main" id="{85243724-44C7-F06B-874E-51FCAB1A20FB}"/>
                </a:ext>
              </a:extLst>
            </p:cNvPr>
            <p:cNvSpPr/>
            <p:nvPr/>
          </p:nvSpPr>
          <p:spPr>
            <a:xfrm>
              <a:off x="18844189" y="363915"/>
              <a:ext cx="518795" cy="351155"/>
            </a:xfrm>
            <a:custGeom>
              <a:avLst/>
              <a:gdLst/>
              <a:ahLst/>
              <a:cxnLst/>
              <a:rect l="l" t="t" r="r" b="b"/>
              <a:pathLst>
                <a:path w="518794" h="351155">
                  <a:moveTo>
                    <a:pt x="518298" y="0"/>
                  </a:moveTo>
                  <a:lnTo>
                    <a:pt x="0" y="0"/>
                  </a:lnTo>
                  <a:lnTo>
                    <a:pt x="0" y="350753"/>
                  </a:lnTo>
                  <a:lnTo>
                    <a:pt x="518298" y="350753"/>
                  </a:lnTo>
                  <a:lnTo>
                    <a:pt x="518298" y="0"/>
                  </a:lnTo>
                  <a:close/>
                </a:path>
              </a:pathLst>
            </a:custGeom>
            <a:solidFill>
              <a:srgbClr val="00388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9" name="object 25">
              <a:extLst>
                <a:ext uri="{FF2B5EF4-FFF2-40B4-BE49-F238E27FC236}">
                  <a16:creationId xmlns:a16="http://schemas.microsoft.com/office/drawing/2014/main" id="{18CD186F-BE35-2890-9B17-B022409CC954}"/>
                </a:ext>
              </a:extLst>
            </p:cNvPr>
            <p:cNvSpPr/>
            <p:nvPr/>
          </p:nvSpPr>
          <p:spPr>
            <a:xfrm>
              <a:off x="18837389" y="357345"/>
              <a:ext cx="532130" cy="364490"/>
            </a:xfrm>
            <a:custGeom>
              <a:avLst/>
              <a:gdLst/>
              <a:ahLst/>
              <a:cxnLst/>
              <a:rect l="l" t="t" r="r" b="b"/>
              <a:pathLst>
                <a:path w="532130" h="364490">
                  <a:moveTo>
                    <a:pt x="531888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354330"/>
                  </a:lnTo>
                  <a:lnTo>
                    <a:pt x="0" y="364490"/>
                  </a:lnTo>
                  <a:lnTo>
                    <a:pt x="531888" y="364490"/>
                  </a:lnTo>
                  <a:lnTo>
                    <a:pt x="531888" y="354330"/>
                  </a:lnTo>
                  <a:lnTo>
                    <a:pt x="10185" y="354330"/>
                  </a:lnTo>
                  <a:lnTo>
                    <a:pt x="10185" y="10160"/>
                  </a:lnTo>
                  <a:lnTo>
                    <a:pt x="521690" y="10160"/>
                  </a:lnTo>
                  <a:lnTo>
                    <a:pt x="521690" y="353936"/>
                  </a:lnTo>
                  <a:lnTo>
                    <a:pt x="531888" y="353936"/>
                  </a:lnTo>
                  <a:lnTo>
                    <a:pt x="531888" y="10160"/>
                  </a:lnTo>
                  <a:lnTo>
                    <a:pt x="531888" y="9982"/>
                  </a:lnTo>
                  <a:lnTo>
                    <a:pt x="5318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0" name="object 26">
              <a:extLst>
                <a:ext uri="{FF2B5EF4-FFF2-40B4-BE49-F238E27FC236}">
                  <a16:creationId xmlns:a16="http://schemas.microsoft.com/office/drawing/2014/main" id="{BF8482FB-0752-D2AB-5F64-E448E14D7066}"/>
                </a:ext>
              </a:extLst>
            </p:cNvPr>
            <p:cNvSpPr/>
            <p:nvPr/>
          </p:nvSpPr>
          <p:spPr>
            <a:xfrm>
              <a:off x="18971062" y="406613"/>
              <a:ext cx="263525" cy="262890"/>
            </a:xfrm>
            <a:custGeom>
              <a:avLst/>
              <a:gdLst/>
              <a:ahLst/>
              <a:cxnLst/>
              <a:rect l="l" t="t" r="r" b="b"/>
              <a:pathLst>
                <a:path w="263525" h="262890">
                  <a:moveTo>
                    <a:pt x="36700" y="126509"/>
                  </a:moveTo>
                  <a:lnTo>
                    <a:pt x="0" y="126509"/>
                  </a:lnTo>
                  <a:lnTo>
                    <a:pt x="11339" y="134749"/>
                  </a:lnTo>
                  <a:lnTo>
                    <a:pt x="7015" y="148079"/>
                  </a:lnTo>
                  <a:lnTo>
                    <a:pt x="18355" y="139838"/>
                  </a:lnTo>
                  <a:lnTo>
                    <a:pt x="27015" y="139838"/>
                  </a:lnTo>
                  <a:lnTo>
                    <a:pt x="25360" y="134749"/>
                  </a:lnTo>
                  <a:lnTo>
                    <a:pt x="36700" y="126509"/>
                  </a:lnTo>
                  <a:close/>
                </a:path>
                <a:path w="263525" h="262890">
                  <a:moveTo>
                    <a:pt x="27015" y="139838"/>
                  </a:moveTo>
                  <a:lnTo>
                    <a:pt x="18355" y="139838"/>
                  </a:lnTo>
                  <a:lnTo>
                    <a:pt x="29695" y="148079"/>
                  </a:lnTo>
                  <a:lnTo>
                    <a:pt x="27015" y="139838"/>
                  </a:lnTo>
                  <a:close/>
                </a:path>
                <a:path w="263525" h="262890">
                  <a:moveTo>
                    <a:pt x="18355" y="113179"/>
                  </a:moveTo>
                  <a:lnTo>
                    <a:pt x="14020" y="126509"/>
                  </a:lnTo>
                  <a:lnTo>
                    <a:pt x="22679" y="126509"/>
                  </a:lnTo>
                  <a:lnTo>
                    <a:pt x="18355" y="113179"/>
                  </a:lnTo>
                  <a:close/>
                </a:path>
                <a:path w="263525" h="262890">
                  <a:moveTo>
                    <a:pt x="52134" y="184486"/>
                  </a:moveTo>
                  <a:lnTo>
                    <a:pt x="15800" y="184486"/>
                  </a:lnTo>
                  <a:lnTo>
                    <a:pt x="27025" y="192643"/>
                  </a:lnTo>
                  <a:lnTo>
                    <a:pt x="22742" y="205847"/>
                  </a:lnTo>
                  <a:lnTo>
                    <a:pt x="33967" y="197690"/>
                  </a:lnTo>
                  <a:lnTo>
                    <a:pt x="42546" y="197690"/>
                  </a:lnTo>
                  <a:lnTo>
                    <a:pt x="40909" y="192643"/>
                  </a:lnTo>
                  <a:lnTo>
                    <a:pt x="52134" y="184486"/>
                  </a:lnTo>
                  <a:close/>
                </a:path>
                <a:path w="263525" h="262890">
                  <a:moveTo>
                    <a:pt x="42546" y="197690"/>
                  </a:moveTo>
                  <a:lnTo>
                    <a:pt x="33967" y="197690"/>
                  </a:lnTo>
                  <a:lnTo>
                    <a:pt x="45192" y="205847"/>
                  </a:lnTo>
                  <a:lnTo>
                    <a:pt x="42546" y="197690"/>
                  </a:lnTo>
                  <a:close/>
                </a:path>
                <a:path w="263525" h="262890">
                  <a:moveTo>
                    <a:pt x="33967" y="171293"/>
                  </a:moveTo>
                  <a:lnTo>
                    <a:pt x="29674" y="184486"/>
                  </a:lnTo>
                  <a:lnTo>
                    <a:pt x="38250" y="184486"/>
                  </a:lnTo>
                  <a:lnTo>
                    <a:pt x="33967" y="171293"/>
                  </a:lnTo>
                  <a:close/>
                </a:path>
                <a:path w="263525" h="262890">
                  <a:moveTo>
                    <a:pt x="92908" y="225815"/>
                  </a:moveTo>
                  <a:lnTo>
                    <a:pt x="56574" y="225815"/>
                  </a:lnTo>
                  <a:lnTo>
                    <a:pt x="67798" y="233971"/>
                  </a:lnTo>
                  <a:lnTo>
                    <a:pt x="63505" y="247165"/>
                  </a:lnTo>
                  <a:lnTo>
                    <a:pt x="74741" y="239008"/>
                  </a:lnTo>
                  <a:lnTo>
                    <a:pt x="83311" y="239008"/>
                  </a:lnTo>
                  <a:lnTo>
                    <a:pt x="81672" y="233971"/>
                  </a:lnTo>
                  <a:lnTo>
                    <a:pt x="92908" y="225815"/>
                  </a:lnTo>
                  <a:close/>
                </a:path>
                <a:path w="263525" h="262890">
                  <a:moveTo>
                    <a:pt x="83311" y="239008"/>
                  </a:moveTo>
                  <a:lnTo>
                    <a:pt x="74741" y="239008"/>
                  </a:lnTo>
                  <a:lnTo>
                    <a:pt x="85965" y="247165"/>
                  </a:lnTo>
                  <a:lnTo>
                    <a:pt x="83311" y="239008"/>
                  </a:lnTo>
                  <a:close/>
                </a:path>
                <a:path w="263525" h="262890">
                  <a:moveTo>
                    <a:pt x="74741" y="212611"/>
                  </a:moveTo>
                  <a:lnTo>
                    <a:pt x="70448" y="225815"/>
                  </a:lnTo>
                  <a:lnTo>
                    <a:pt x="79023" y="225815"/>
                  </a:lnTo>
                  <a:lnTo>
                    <a:pt x="74741" y="212611"/>
                  </a:lnTo>
                  <a:close/>
                </a:path>
                <a:path w="263525" h="262890">
                  <a:moveTo>
                    <a:pt x="150058" y="241228"/>
                  </a:moveTo>
                  <a:lnTo>
                    <a:pt x="113724" y="241228"/>
                  </a:lnTo>
                  <a:lnTo>
                    <a:pt x="124949" y="249385"/>
                  </a:lnTo>
                  <a:lnTo>
                    <a:pt x="120666" y="262588"/>
                  </a:lnTo>
                  <a:lnTo>
                    <a:pt x="131891" y="254421"/>
                  </a:lnTo>
                  <a:lnTo>
                    <a:pt x="140471" y="254421"/>
                  </a:lnTo>
                  <a:lnTo>
                    <a:pt x="138833" y="249385"/>
                  </a:lnTo>
                  <a:lnTo>
                    <a:pt x="150058" y="241228"/>
                  </a:lnTo>
                  <a:close/>
                </a:path>
                <a:path w="263525" h="262890">
                  <a:moveTo>
                    <a:pt x="140471" y="254421"/>
                  </a:moveTo>
                  <a:lnTo>
                    <a:pt x="131891" y="254421"/>
                  </a:lnTo>
                  <a:lnTo>
                    <a:pt x="143126" y="262588"/>
                  </a:lnTo>
                  <a:lnTo>
                    <a:pt x="140471" y="254421"/>
                  </a:lnTo>
                  <a:close/>
                </a:path>
                <a:path w="263525" h="262890">
                  <a:moveTo>
                    <a:pt x="131891" y="228024"/>
                  </a:moveTo>
                  <a:lnTo>
                    <a:pt x="127608" y="241228"/>
                  </a:lnTo>
                  <a:lnTo>
                    <a:pt x="136184" y="241228"/>
                  </a:lnTo>
                  <a:lnTo>
                    <a:pt x="131891" y="228024"/>
                  </a:lnTo>
                  <a:close/>
                </a:path>
                <a:path w="263525" h="262890">
                  <a:moveTo>
                    <a:pt x="206381" y="226108"/>
                  </a:moveTo>
                  <a:lnTo>
                    <a:pt x="170047" y="226108"/>
                  </a:lnTo>
                  <a:lnTo>
                    <a:pt x="181271" y="234265"/>
                  </a:lnTo>
                  <a:lnTo>
                    <a:pt x="176978" y="247458"/>
                  </a:lnTo>
                  <a:lnTo>
                    <a:pt x="188214" y="239301"/>
                  </a:lnTo>
                  <a:lnTo>
                    <a:pt x="196784" y="239301"/>
                  </a:lnTo>
                  <a:lnTo>
                    <a:pt x="195145" y="234265"/>
                  </a:lnTo>
                  <a:lnTo>
                    <a:pt x="206381" y="226108"/>
                  </a:lnTo>
                  <a:close/>
                </a:path>
                <a:path w="263525" h="262890">
                  <a:moveTo>
                    <a:pt x="196784" y="239301"/>
                  </a:moveTo>
                  <a:lnTo>
                    <a:pt x="188214" y="239301"/>
                  </a:lnTo>
                  <a:lnTo>
                    <a:pt x="199438" y="247458"/>
                  </a:lnTo>
                  <a:lnTo>
                    <a:pt x="196784" y="239301"/>
                  </a:lnTo>
                  <a:close/>
                </a:path>
                <a:path w="263525" h="262890">
                  <a:moveTo>
                    <a:pt x="188214" y="212904"/>
                  </a:moveTo>
                  <a:lnTo>
                    <a:pt x="183921" y="226108"/>
                  </a:lnTo>
                  <a:lnTo>
                    <a:pt x="192496" y="226108"/>
                  </a:lnTo>
                  <a:lnTo>
                    <a:pt x="188214" y="212904"/>
                  </a:lnTo>
                  <a:close/>
                </a:path>
                <a:path w="263525" h="262890">
                  <a:moveTo>
                    <a:pt x="247981" y="184769"/>
                  </a:moveTo>
                  <a:lnTo>
                    <a:pt x="211648" y="184769"/>
                  </a:lnTo>
                  <a:lnTo>
                    <a:pt x="222883" y="192926"/>
                  </a:lnTo>
                  <a:lnTo>
                    <a:pt x="218590" y="206129"/>
                  </a:lnTo>
                  <a:lnTo>
                    <a:pt x="229814" y="197973"/>
                  </a:lnTo>
                  <a:lnTo>
                    <a:pt x="238398" y="197973"/>
                  </a:lnTo>
                  <a:lnTo>
                    <a:pt x="236757" y="192926"/>
                  </a:lnTo>
                  <a:lnTo>
                    <a:pt x="247981" y="184769"/>
                  </a:lnTo>
                  <a:close/>
                </a:path>
                <a:path w="263525" h="262890">
                  <a:moveTo>
                    <a:pt x="238398" y="197973"/>
                  </a:moveTo>
                  <a:lnTo>
                    <a:pt x="229814" y="197973"/>
                  </a:lnTo>
                  <a:lnTo>
                    <a:pt x="241050" y="206129"/>
                  </a:lnTo>
                  <a:lnTo>
                    <a:pt x="238398" y="197973"/>
                  </a:lnTo>
                  <a:close/>
                </a:path>
                <a:path w="263525" h="262890">
                  <a:moveTo>
                    <a:pt x="229814" y="171575"/>
                  </a:moveTo>
                  <a:lnTo>
                    <a:pt x="225532" y="184769"/>
                  </a:lnTo>
                  <a:lnTo>
                    <a:pt x="234108" y="184769"/>
                  </a:lnTo>
                  <a:lnTo>
                    <a:pt x="229814" y="171575"/>
                  </a:lnTo>
                  <a:close/>
                </a:path>
                <a:path w="263525" h="262890">
                  <a:moveTo>
                    <a:pt x="263457" y="127430"/>
                  </a:moveTo>
                  <a:lnTo>
                    <a:pt x="227123" y="127430"/>
                  </a:lnTo>
                  <a:lnTo>
                    <a:pt x="238348" y="135587"/>
                  </a:lnTo>
                  <a:lnTo>
                    <a:pt x="234055" y="148780"/>
                  </a:lnTo>
                  <a:lnTo>
                    <a:pt x="245290" y="140623"/>
                  </a:lnTo>
                  <a:lnTo>
                    <a:pt x="253861" y="140623"/>
                  </a:lnTo>
                  <a:lnTo>
                    <a:pt x="252222" y="135587"/>
                  </a:lnTo>
                  <a:lnTo>
                    <a:pt x="263457" y="127430"/>
                  </a:lnTo>
                  <a:close/>
                </a:path>
                <a:path w="263525" h="262890">
                  <a:moveTo>
                    <a:pt x="253861" y="140623"/>
                  </a:moveTo>
                  <a:lnTo>
                    <a:pt x="245290" y="140623"/>
                  </a:lnTo>
                  <a:lnTo>
                    <a:pt x="256515" y="148780"/>
                  </a:lnTo>
                  <a:lnTo>
                    <a:pt x="253861" y="140623"/>
                  </a:lnTo>
                  <a:close/>
                </a:path>
                <a:path w="263525" h="262890">
                  <a:moveTo>
                    <a:pt x="245290" y="114226"/>
                  </a:moveTo>
                  <a:lnTo>
                    <a:pt x="240997" y="127430"/>
                  </a:lnTo>
                  <a:lnTo>
                    <a:pt x="249573" y="127430"/>
                  </a:lnTo>
                  <a:lnTo>
                    <a:pt x="245290" y="114226"/>
                  </a:lnTo>
                  <a:close/>
                </a:path>
                <a:path w="263525" h="262890">
                  <a:moveTo>
                    <a:pt x="248044" y="70291"/>
                  </a:moveTo>
                  <a:lnTo>
                    <a:pt x="211710" y="70291"/>
                  </a:lnTo>
                  <a:lnTo>
                    <a:pt x="222946" y="78447"/>
                  </a:lnTo>
                  <a:lnTo>
                    <a:pt x="218653" y="91641"/>
                  </a:lnTo>
                  <a:lnTo>
                    <a:pt x="229877" y="83484"/>
                  </a:lnTo>
                  <a:lnTo>
                    <a:pt x="238454" y="83484"/>
                  </a:lnTo>
                  <a:lnTo>
                    <a:pt x="236820" y="78447"/>
                  </a:lnTo>
                  <a:lnTo>
                    <a:pt x="248044" y="70291"/>
                  </a:lnTo>
                  <a:close/>
                </a:path>
                <a:path w="263525" h="262890">
                  <a:moveTo>
                    <a:pt x="238454" y="83484"/>
                  </a:moveTo>
                  <a:lnTo>
                    <a:pt x="229877" y="83484"/>
                  </a:lnTo>
                  <a:lnTo>
                    <a:pt x="241102" y="91641"/>
                  </a:lnTo>
                  <a:lnTo>
                    <a:pt x="238454" y="83484"/>
                  </a:lnTo>
                  <a:close/>
                </a:path>
                <a:path w="263525" h="262890">
                  <a:moveTo>
                    <a:pt x="229877" y="57087"/>
                  </a:moveTo>
                  <a:lnTo>
                    <a:pt x="225595" y="70291"/>
                  </a:lnTo>
                  <a:lnTo>
                    <a:pt x="234170" y="70291"/>
                  </a:lnTo>
                  <a:lnTo>
                    <a:pt x="229877" y="57087"/>
                  </a:lnTo>
                  <a:close/>
                </a:path>
                <a:path w="263525" h="262890">
                  <a:moveTo>
                    <a:pt x="206423" y="28679"/>
                  </a:moveTo>
                  <a:lnTo>
                    <a:pt x="170089" y="28679"/>
                  </a:lnTo>
                  <a:lnTo>
                    <a:pt x="181324" y="36836"/>
                  </a:lnTo>
                  <a:lnTo>
                    <a:pt x="177031" y="50029"/>
                  </a:lnTo>
                  <a:lnTo>
                    <a:pt x="188256" y="41873"/>
                  </a:lnTo>
                  <a:lnTo>
                    <a:pt x="196837" y="41873"/>
                  </a:lnTo>
                  <a:lnTo>
                    <a:pt x="195198" y="36836"/>
                  </a:lnTo>
                  <a:lnTo>
                    <a:pt x="206423" y="28679"/>
                  </a:lnTo>
                  <a:close/>
                </a:path>
                <a:path w="263525" h="262890">
                  <a:moveTo>
                    <a:pt x="196837" y="41873"/>
                  </a:moveTo>
                  <a:lnTo>
                    <a:pt x="188256" y="41873"/>
                  </a:lnTo>
                  <a:lnTo>
                    <a:pt x="199491" y="50029"/>
                  </a:lnTo>
                  <a:lnTo>
                    <a:pt x="196837" y="41873"/>
                  </a:lnTo>
                  <a:close/>
                </a:path>
                <a:path w="263525" h="262890">
                  <a:moveTo>
                    <a:pt x="188256" y="15475"/>
                  </a:moveTo>
                  <a:lnTo>
                    <a:pt x="183973" y="28679"/>
                  </a:lnTo>
                  <a:lnTo>
                    <a:pt x="192549" y="28679"/>
                  </a:lnTo>
                  <a:lnTo>
                    <a:pt x="188256" y="15475"/>
                  </a:lnTo>
                  <a:close/>
                </a:path>
                <a:path w="263525" h="262890">
                  <a:moveTo>
                    <a:pt x="149922" y="13193"/>
                  </a:moveTo>
                  <a:lnTo>
                    <a:pt x="113588" y="13193"/>
                  </a:lnTo>
                  <a:lnTo>
                    <a:pt x="124812" y="21360"/>
                  </a:lnTo>
                  <a:lnTo>
                    <a:pt x="120530" y="34553"/>
                  </a:lnTo>
                  <a:lnTo>
                    <a:pt x="131755" y="26397"/>
                  </a:lnTo>
                  <a:lnTo>
                    <a:pt x="140332" y="26397"/>
                  </a:lnTo>
                  <a:lnTo>
                    <a:pt x="138697" y="21360"/>
                  </a:lnTo>
                  <a:lnTo>
                    <a:pt x="149922" y="13193"/>
                  </a:lnTo>
                  <a:close/>
                </a:path>
                <a:path w="263525" h="262890">
                  <a:moveTo>
                    <a:pt x="140332" y="26397"/>
                  </a:moveTo>
                  <a:lnTo>
                    <a:pt x="131755" y="26397"/>
                  </a:lnTo>
                  <a:lnTo>
                    <a:pt x="142979" y="34553"/>
                  </a:lnTo>
                  <a:lnTo>
                    <a:pt x="140332" y="26397"/>
                  </a:lnTo>
                  <a:close/>
                </a:path>
                <a:path w="263525" h="262890">
                  <a:moveTo>
                    <a:pt x="131755" y="0"/>
                  </a:moveTo>
                  <a:lnTo>
                    <a:pt x="127462" y="13193"/>
                  </a:lnTo>
                  <a:lnTo>
                    <a:pt x="136048" y="13193"/>
                  </a:lnTo>
                  <a:lnTo>
                    <a:pt x="131755" y="0"/>
                  </a:lnTo>
                  <a:close/>
                </a:path>
                <a:path w="263525" h="262890">
                  <a:moveTo>
                    <a:pt x="92772" y="28606"/>
                  </a:moveTo>
                  <a:lnTo>
                    <a:pt x="56438" y="28606"/>
                  </a:lnTo>
                  <a:lnTo>
                    <a:pt x="67662" y="36763"/>
                  </a:lnTo>
                  <a:lnTo>
                    <a:pt x="63369" y="49956"/>
                  </a:lnTo>
                  <a:lnTo>
                    <a:pt x="74605" y="41799"/>
                  </a:lnTo>
                  <a:lnTo>
                    <a:pt x="83175" y="41799"/>
                  </a:lnTo>
                  <a:lnTo>
                    <a:pt x="81536" y="36763"/>
                  </a:lnTo>
                  <a:lnTo>
                    <a:pt x="92772" y="28606"/>
                  </a:lnTo>
                  <a:close/>
                </a:path>
                <a:path w="263525" h="262890">
                  <a:moveTo>
                    <a:pt x="83175" y="41799"/>
                  </a:moveTo>
                  <a:lnTo>
                    <a:pt x="74605" y="41799"/>
                  </a:lnTo>
                  <a:lnTo>
                    <a:pt x="85829" y="49956"/>
                  </a:lnTo>
                  <a:lnTo>
                    <a:pt x="83175" y="41799"/>
                  </a:lnTo>
                  <a:close/>
                </a:path>
                <a:path w="263525" h="262890">
                  <a:moveTo>
                    <a:pt x="74605" y="15402"/>
                  </a:moveTo>
                  <a:lnTo>
                    <a:pt x="70311" y="28606"/>
                  </a:lnTo>
                  <a:lnTo>
                    <a:pt x="78887" y="28606"/>
                  </a:lnTo>
                  <a:lnTo>
                    <a:pt x="74605" y="15402"/>
                  </a:lnTo>
                  <a:close/>
                </a:path>
                <a:path w="263525" h="262890">
                  <a:moveTo>
                    <a:pt x="52637" y="69432"/>
                  </a:moveTo>
                  <a:lnTo>
                    <a:pt x="16303" y="69432"/>
                  </a:lnTo>
                  <a:lnTo>
                    <a:pt x="27527" y="77589"/>
                  </a:lnTo>
                  <a:lnTo>
                    <a:pt x="23245" y="90793"/>
                  </a:lnTo>
                  <a:lnTo>
                    <a:pt x="34470" y="82636"/>
                  </a:lnTo>
                  <a:lnTo>
                    <a:pt x="43049" y="82636"/>
                  </a:lnTo>
                  <a:lnTo>
                    <a:pt x="41412" y="77589"/>
                  </a:lnTo>
                  <a:lnTo>
                    <a:pt x="52637" y="69432"/>
                  </a:lnTo>
                  <a:close/>
                </a:path>
                <a:path w="263525" h="262890">
                  <a:moveTo>
                    <a:pt x="43049" y="82636"/>
                  </a:moveTo>
                  <a:lnTo>
                    <a:pt x="34470" y="82636"/>
                  </a:lnTo>
                  <a:lnTo>
                    <a:pt x="45694" y="90793"/>
                  </a:lnTo>
                  <a:lnTo>
                    <a:pt x="43049" y="82636"/>
                  </a:lnTo>
                  <a:close/>
                </a:path>
                <a:path w="263525" h="262890">
                  <a:moveTo>
                    <a:pt x="34470" y="56239"/>
                  </a:moveTo>
                  <a:lnTo>
                    <a:pt x="30187" y="69432"/>
                  </a:lnTo>
                  <a:lnTo>
                    <a:pt x="38763" y="69432"/>
                  </a:lnTo>
                  <a:lnTo>
                    <a:pt x="34470" y="56239"/>
                  </a:lnTo>
                  <a:close/>
                </a:path>
              </a:pathLst>
            </a:custGeom>
            <a:solidFill>
              <a:srgbClr val="FFCD0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3F5C7C0-5472-BA8F-2240-36F5F52B56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558800"/>
            <a:ext cx="5026025" cy="5740400"/>
          </a:xfrm>
          <a:prstGeom prst="roundRect">
            <a:avLst/>
          </a:prstGeom>
        </p:spPr>
        <p:txBody>
          <a:bodyPr/>
          <a:lstStyle>
            <a:lvl1pPr>
              <a:defRPr>
                <a:solidFill>
                  <a:srgbClr val="003882"/>
                </a:solidFill>
              </a:defRPr>
            </a:lvl1pPr>
            <a:lvl2pPr>
              <a:defRPr>
                <a:solidFill>
                  <a:srgbClr val="003882"/>
                </a:solidFill>
              </a:defRPr>
            </a:lvl2pPr>
            <a:lvl3pPr>
              <a:defRPr>
                <a:solidFill>
                  <a:srgbClr val="003882"/>
                </a:solidFill>
              </a:defRPr>
            </a:lvl3pPr>
            <a:lvl4pPr>
              <a:defRPr>
                <a:solidFill>
                  <a:srgbClr val="003882"/>
                </a:solidFill>
              </a:defRPr>
            </a:lvl4pPr>
            <a:lvl5pPr>
              <a:defRPr>
                <a:solidFill>
                  <a:srgbClr val="00388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pic>
        <p:nvPicPr>
          <p:cNvPr id="11" name="Picture 10" descr="A blue text and stars on a black background&#10;&#10;Description automatically generated">
            <a:extLst>
              <a:ext uri="{FF2B5EF4-FFF2-40B4-BE49-F238E27FC236}">
                <a16:creationId xmlns:a16="http://schemas.microsoft.com/office/drawing/2014/main" id="{AEAF7049-F9D8-FD58-4C44-46ED1941C0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33" y="35202"/>
            <a:ext cx="575290" cy="796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440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E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FD7872-FFC9-1DA3-C8D7-3FE11D1F2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65AB4E-0B32-035E-3C83-5A98922CAE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8048E-1B15-AF84-BB0B-69302A42D1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3882"/>
                </a:solidFill>
              </a:defRPr>
            </a:lvl1pPr>
          </a:lstStyle>
          <a:p>
            <a:fld id="{D93F9A6B-4BAE-4BDC-A4B0-E35E17F87218}" type="datetimeFigureOut">
              <a:rPr lang="en-GB" smtClean="0"/>
              <a:pPr/>
              <a:t>28/10/2025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4E15D-7F3D-29A9-C238-7DB04F82BC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388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56D36-6B3D-6942-1578-91B5C812FC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3882"/>
                </a:solidFill>
              </a:defRPr>
            </a:lvl1pPr>
          </a:lstStyle>
          <a:p>
            <a:fld id="{0AABB916-2311-47DD-B5D0-215A39915791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342F96A-E3EB-2251-2CD0-2FD72E18DC48}"/>
              </a:ext>
            </a:extLst>
          </p:cNvPr>
          <p:cNvGrpSpPr/>
          <p:nvPr userDrawn="1"/>
        </p:nvGrpSpPr>
        <p:grpSpPr>
          <a:xfrm>
            <a:off x="11664299" y="385"/>
            <a:ext cx="546905" cy="6857615"/>
            <a:chOff x="19369127" y="0"/>
            <a:chExt cx="735330" cy="1130871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05828723-EC2F-FB8F-92F8-43CD466ED505}"/>
                </a:ext>
              </a:extLst>
            </p:cNvPr>
            <p:cNvSpPr/>
            <p:nvPr/>
          </p:nvSpPr>
          <p:spPr>
            <a:xfrm>
              <a:off x="19369127" y="0"/>
              <a:ext cx="735330" cy="11308715"/>
            </a:xfrm>
            <a:custGeom>
              <a:avLst/>
              <a:gdLst/>
              <a:ahLst/>
              <a:cxnLst/>
              <a:rect l="l" t="t" r="r" b="b"/>
              <a:pathLst>
                <a:path w="735330" h="11308715">
                  <a:moveTo>
                    <a:pt x="734972" y="0"/>
                  </a:moveTo>
                  <a:lnTo>
                    <a:pt x="0" y="0"/>
                  </a:lnTo>
                  <a:lnTo>
                    <a:pt x="0" y="11308556"/>
                  </a:lnTo>
                  <a:lnTo>
                    <a:pt x="734972" y="11308556"/>
                  </a:lnTo>
                  <a:lnTo>
                    <a:pt x="734972" y="0"/>
                  </a:lnTo>
                  <a:close/>
                </a:path>
              </a:pathLst>
            </a:custGeom>
            <a:solidFill>
              <a:srgbClr val="69B3E7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E63869C4-B584-5142-7B50-F957233029A7}"/>
                </a:ext>
              </a:extLst>
            </p:cNvPr>
            <p:cNvSpPr/>
            <p:nvPr/>
          </p:nvSpPr>
          <p:spPr>
            <a:xfrm>
              <a:off x="19369129" y="8732108"/>
              <a:ext cx="735330" cy="1249680"/>
            </a:xfrm>
            <a:custGeom>
              <a:avLst/>
              <a:gdLst/>
              <a:ahLst/>
              <a:cxnLst/>
              <a:rect l="l" t="t" r="r" b="b"/>
              <a:pathLst>
                <a:path w="735330" h="1249679">
                  <a:moveTo>
                    <a:pt x="734972" y="0"/>
                  </a:moveTo>
                  <a:lnTo>
                    <a:pt x="679556" y="2265"/>
                  </a:lnTo>
                  <a:lnTo>
                    <a:pt x="628484" y="8733"/>
                  </a:lnTo>
                  <a:lnTo>
                    <a:pt x="581319" y="18909"/>
                  </a:lnTo>
                  <a:lnTo>
                    <a:pt x="537621" y="32298"/>
                  </a:lnTo>
                  <a:lnTo>
                    <a:pt x="496953" y="48405"/>
                  </a:lnTo>
                  <a:lnTo>
                    <a:pt x="458874" y="66738"/>
                  </a:lnTo>
                  <a:lnTo>
                    <a:pt x="422948" y="86801"/>
                  </a:lnTo>
                  <a:lnTo>
                    <a:pt x="388734" y="108099"/>
                  </a:lnTo>
                  <a:lnTo>
                    <a:pt x="355795" y="130139"/>
                  </a:lnTo>
                  <a:lnTo>
                    <a:pt x="291985" y="174467"/>
                  </a:lnTo>
                  <a:lnTo>
                    <a:pt x="260237" y="195766"/>
                  </a:lnTo>
                  <a:lnTo>
                    <a:pt x="194863" y="234161"/>
                  </a:lnTo>
                  <a:lnTo>
                    <a:pt x="124060" y="263658"/>
                  </a:lnTo>
                  <a:lnTo>
                    <a:pt x="85526" y="273833"/>
                  </a:lnTo>
                  <a:lnTo>
                    <a:pt x="44319" y="280301"/>
                  </a:lnTo>
                  <a:lnTo>
                    <a:pt x="0" y="282567"/>
                  </a:lnTo>
                  <a:lnTo>
                    <a:pt x="0" y="1249553"/>
                  </a:lnTo>
                  <a:lnTo>
                    <a:pt x="734972" y="1249553"/>
                  </a:lnTo>
                  <a:lnTo>
                    <a:pt x="734972" y="0"/>
                  </a:lnTo>
                  <a:close/>
                </a:path>
              </a:pathLst>
            </a:custGeom>
            <a:solidFill>
              <a:srgbClr val="96CAEE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D6B58ADE-F7F2-D13F-3A95-7FA6AB8510CC}"/>
                </a:ext>
              </a:extLst>
            </p:cNvPr>
            <p:cNvSpPr/>
            <p:nvPr/>
          </p:nvSpPr>
          <p:spPr>
            <a:xfrm>
              <a:off x="19369129" y="9128022"/>
              <a:ext cx="735330" cy="1249680"/>
            </a:xfrm>
            <a:custGeom>
              <a:avLst/>
              <a:gdLst/>
              <a:ahLst/>
              <a:cxnLst/>
              <a:rect l="l" t="t" r="r" b="b"/>
              <a:pathLst>
                <a:path w="735330" h="1249679">
                  <a:moveTo>
                    <a:pt x="734972" y="0"/>
                  </a:moveTo>
                  <a:lnTo>
                    <a:pt x="679556" y="2265"/>
                  </a:lnTo>
                  <a:lnTo>
                    <a:pt x="628484" y="8733"/>
                  </a:lnTo>
                  <a:lnTo>
                    <a:pt x="581319" y="18909"/>
                  </a:lnTo>
                  <a:lnTo>
                    <a:pt x="537621" y="32298"/>
                  </a:lnTo>
                  <a:lnTo>
                    <a:pt x="496953" y="48405"/>
                  </a:lnTo>
                  <a:lnTo>
                    <a:pt x="458874" y="66738"/>
                  </a:lnTo>
                  <a:lnTo>
                    <a:pt x="422948" y="86801"/>
                  </a:lnTo>
                  <a:lnTo>
                    <a:pt x="388734" y="108099"/>
                  </a:lnTo>
                  <a:lnTo>
                    <a:pt x="355795" y="130139"/>
                  </a:lnTo>
                  <a:lnTo>
                    <a:pt x="291985" y="174467"/>
                  </a:lnTo>
                  <a:lnTo>
                    <a:pt x="260237" y="195766"/>
                  </a:lnTo>
                  <a:lnTo>
                    <a:pt x="194863" y="234161"/>
                  </a:lnTo>
                  <a:lnTo>
                    <a:pt x="124060" y="263658"/>
                  </a:lnTo>
                  <a:lnTo>
                    <a:pt x="85526" y="273833"/>
                  </a:lnTo>
                  <a:lnTo>
                    <a:pt x="44319" y="280301"/>
                  </a:lnTo>
                  <a:lnTo>
                    <a:pt x="0" y="282567"/>
                  </a:lnTo>
                  <a:lnTo>
                    <a:pt x="0" y="1249553"/>
                  </a:lnTo>
                  <a:lnTo>
                    <a:pt x="734972" y="1249553"/>
                  </a:lnTo>
                  <a:lnTo>
                    <a:pt x="734972" y="0"/>
                  </a:lnTo>
                  <a:close/>
                </a:path>
              </a:pathLst>
            </a:custGeom>
            <a:solidFill>
              <a:srgbClr val="B4D9F3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1CEDCCB-128D-EF41-1C15-DBC9D90E5B93}"/>
                </a:ext>
              </a:extLst>
            </p:cNvPr>
            <p:cNvSpPr/>
            <p:nvPr/>
          </p:nvSpPr>
          <p:spPr>
            <a:xfrm>
              <a:off x="19369129" y="9523940"/>
              <a:ext cx="735330" cy="1784985"/>
            </a:xfrm>
            <a:custGeom>
              <a:avLst/>
              <a:gdLst/>
              <a:ahLst/>
              <a:cxnLst/>
              <a:rect l="l" t="t" r="r" b="b"/>
              <a:pathLst>
                <a:path w="735330" h="1784984">
                  <a:moveTo>
                    <a:pt x="734969" y="0"/>
                  </a:moveTo>
                  <a:lnTo>
                    <a:pt x="679556" y="2265"/>
                  </a:lnTo>
                  <a:lnTo>
                    <a:pt x="628484" y="8733"/>
                  </a:lnTo>
                  <a:lnTo>
                    <a:pt x="581319" y="18909"/>
                  </a:lnTo>
                  <a:lnTo>
                    <a:pt x="537621" y="32298"/>
                  </a:lnTo>
                  <a:lnTo>
                    <a:pt x="496953" y="48405"/>
                  </a:lnTo>
                  <a:lnTo>
                    <a:pt x="458874" y="66738"/>
                  </a:lnTo>
                  <a:lnTo>
                    <a:pt x="422948" y="86801"/>
                  </a:lnTo>
                  <a:lnTo>
                    <a:pt x="388734" y="108099"/>
                  </a:lnTo>
                  <a:lnTo>
                    <a:pt x="355795" y="130139"/>
                  </a:lnTo>
                  <a:lnTo>
                    <a:pt x="291985" y="174467"/>
                  </a:lnTo>
                  <a:lnTo>
                    <a:pt x="260237" y="195766"/>
                  </a:lnTo>
                  <a:lnTo>
                    <a:pt x="194863" y="234161"/>
                  </a:lnTo>
                  <a:lnTo>
                    <a:pt x="124060" y="263657"/>
                  </a:lnTo>
                  <a:lnTo>
                    <a:pt x="85526" y="273833"/>
                  </a:lnTo>
                  <a:lnTo>
                    <a:pt x="44319" y="280301"/>
                  </a:lnTo>
                  <a:lnTo>
                    <a:pt x="0" y="282567"/>
                  </a:lnTo>
                  <a:lnTo>
                    <a:pt x="0" y="1784615"/>
                  </a:lnTo>
                  <a:lnTo>
                    <a:pt x="734969" y="1784615"/>
                  </a:lnTo>
                  <a:lnTo>
                    <a:pt x="734969" y="0"/>
                  </a:lnTo>
                  <a:close/>
                </a:path>
              </a:pathLst>
            </a:custGeom>
            <a:solidFill>
              <a:srgbClr val="D2E8F8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grpSp>
        <p:nvGrpSpPr>
          <p:cNvPr id="16" name="object 23">
            <a:extLst>
              <a:ext uri="{FF2B5EF4-FFF2-40B4-BE49-F238E27FC236}">
                <a16:creationId xmlns:a16="http://schemas.microsoft.com/office/drawing/2014/main" id="{9FD935B7-B712-3EA8-3A0B-C50C81C7B263}"/>
              </a:ext>
            </a:extLst>
          </p:cNvPr>
          <p:cNvGrpSpPr/>
          <p:nvPr/>
        </p:nvGrpSpPr>
        <p:grpSpPr>
          <a:xfrm>
            <a:off x="11423441" y="216695"/>
            <a:ext cx="322684" cy="221027"/>
            <a:chOff x="18837394" y="357346"/>
            <a:chExt cx="532130" cy="364490"/>
          </a:xfrm>
        </p:grpSpPr>
        <p:sp>
          <p:nvSpPr>
            <p:cNvPr id="17" name="object 24">
              <a:extLst>
                <a:ext uri="{FF2B5EF4-FFF2-40B4-BE49-F238E27FC236}">
                  <a16:creationId xmlns:a16="http://schemas.microsoft.com/office/drawing/2014/main" id="{CBED8608-DF1A-8B3E-A090-1BEB1B9FA3BC}"/>
                </a:ext>
              </a:extLst>
            </p:cNvPr>
            <p:cNvSpPr/>
            <p:nvPr/>
          </p:nvSpPr>
          <p:spPr>
            <a:xfrm>
              <a:off x="18844189" y="363915"/>
              <a:ext cx="518795" cy="351155"/>
            </a:xfrm>
            <a:custGeom>
              <a:avLst/>
              <a:gdLst/>
              <a:ahLst/>
              <a:cxnLst/>
              <a:rect l="l" t="t" r="r" b="b"/>
              <a:pathLst>
                <a:path w="518794" h="351155">
                  <a:moveTo>
                    <a:pt x="518298" y="0"/>
                  </a:moveTo>
                  <a:lnTo>
                    <a:pt x="0" y="0"/>
                  </a:lnTo>
                  <a:lnTo>
                    <a:pt x="0" y="350753"/>
                  </a:lnTo>
                  <a:lnTo>
                    <a:pt x="518298" y="350753"/>
                  </a:lnTo>
                  <a:lnTo>
                    <a:pt x="518298" y="0"/>
                  </a:lnTo>
                  <a:close/>
                </a:path>
              </a:pathLst>
            </a:custGeom>
            <a:solidFill>
              <a:srgbClr val="00388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8" name="object 25">
              <a:extLst>
                <a:ext uri="{FF2B5EF4-FFF2-40B4-BE49-F238E27FC236}">
                  <a16:creationId xmlns:a16="http://schemas.microsoft.com/office/drawing/2014/main" id="{45B2D2C2-A278-19DB-9717-FA47D75D5A6E}"/>
                </a:ext>
              </a:extLst>
            </p:cNvPr>
            <p:cNvSpPr/>
            <p:nvPr/>
          </p:nvSpPr>
          <p:spPr>
            <a:xfrm>
              <a:off x="18837389" y="357345"/>
              <a:ext cx="532130" cy="364490"/>
            </a:xfrm>
            <a:custGeom>
              <a:avLst/>
              <a:gdLst/>
              <a:ahLst/>
              <a:cxnLst/>
              <a:rect l="l" t="t" r="r" b="b"/>
              <a:pathLst>
                <a:path w="532130" h="364490">
                  <a:moveTo>
                    <a:pt x="531888" y="0"/>
                  </a:moveTo>
                  <a:lnTo>
                    <a:pt x="0" y="0"/>
                  </a:lnTo>
                  <a:lnTo>
                    <a:pt x="0" y="10160"/>
                  </a:lnTo>
                  <a:lnTo>
                    <a:pt x="0" y="354330"/>
                  </a:lnTo>
                  <a:lnTo>
                    <a:pt x="0" y="364490"/>
                  </a:lnTo>
                  <a:lnTo>
                    <a:pt x="531888" y="364490"/>
                  </a:lnTo>
                  <a:lnTo>
                    <a:pt x="531888" y="354330"/>
                  </a:lnTo>
                  <a:lnTo>
                    <a:pt x="10185" y="354330"/>
                  </a:lnTo>
                  <a:lnTo>
                    <a:pt x="10185" y="10160"/>
                  </a:lnTo>
                  <a:lnTo>
                    <a:pt x="521690" y="10160"/>
                  </a:lnTo>
                  <a:lnTo>
                    <a:pt x="521690" y="353936"/>
                  </a:lnTo>
                  <a:lnTo>
                    <a:pt x="531888" y="353936"/>
                  </a:lnTo>
                  <a:lnTo>
                    <a:pt x="531888" y="10160"/>
                  </a:lnTo>
                  <a:lnTo>
                    <a:pt x="531888" y="9982"/>
                  </a:lnTo>
                  <a:lnTo>
                    <a:pt x="5318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9" name="object 26">
              <a:extLst>
                <a:ext uri="{FF2B5EF4-FFF2-40B4-BE49-F238E27FC236}">
                  <a16:creationId xmlns:a16="http://schemas.microsoft.com/office/drawing/2014/main" id="{CA299F33-0A90-6015-E71D-56B7AE92E826}"/>
                </a:ext>
              </a:extLst>
            </p:cNvPr>
            <p:cNvSpPr/>
            <p:nvPr/>
          </p:nvSpPr>
          <p:spPr>
            <a:xfrm>
              <a:off x="18971062" y="406613"/>
              <a:ext cx="263525" cy="262890"/>
            </a:xfrm>
            <a:custGeom>
              <a:avLst/>
              <a:gdLst/>
              <a:ahLst/>
              <a:cxnLst/>
              <a:rect l="l" t="t" r="r" b="b"/>
              <a:pathLst>
                <a:path w="263525" h="262890">
                  <a:moveTo>
                    <a:pt x="36700" y="126509"/>
                  </a:moveTo>
                  <a:lnTo>
                    <a:pt x="0" y="126509"/>
                  </a:lnTo>
                  <a:lnTo>
                    <a:pt x="11339" y="134749"/>
                  </a:lnTo>
                  <a:lnTo>
                    <a:pt x="7015" y="148079"/>
                  </a:lnTo>
                  <a:lnTo>
                    <a:pt x="18355" y="139838"/>
                  </a:lnTo>
                  <a:lnTo>
                    <a:pt x="27015" y="139838"/>
                  </a:lnTo>
                  <a:lnTo>
                    <a:pt x="25360" y="134749"/>
                  </a:lnTo>
                  <a:lnTo>
                    <a:pt x="36700" y="126509"/>
                  </a:lnTo>
                  <a:close/>
                </a:path>
                <a:path w="263525" h="262890">
                  <a:moveTo>
                    <a:pt x="27015" y="139838"/>
                  </a:moveTo>
                  <a:lnTo>
                    <a:pt x="18355" y="139838"/>
                  </a:lnTo>
                  <a:lnTo>
                    <a:pt x="29695" y="148079"/>
                  </a:lnTo>
                  <a:lnTo>
                    <a:pt x="27015" y="139838"/>
                  </a:lnTo>
                  <a:close/>
                </a:path>
                <a:path w="263525" h="262890">
                  <a:moveTo>
                    <a:pt x="18355" y="113179"/>
                  </a:moveTo>
                  <a:lnTo>
                    <a:pt x="14020" y="126509"/>
                  </a:lnTo>
                  <a:lnTo>
                    <a:pt x="22679" y="126509"/>
                  </a:lnTo>
                  <a:lnTo>
                    <a:pt x="18355" y="113179"/>
                  </a:lnTo>
                  <a:close/>
                </a:path>
                <a:path w="263525" h="262890">
                  <a:moveTo>
                    <a:pt x="52134" y="184486"/>
                  </a:moveTo>
                  <a:lnTo>
                    <a:pt x="15800" y="184486"/>
                  </a:lnTo>
                  <a:lnTo>
                    <a:pt x="27025" y="192643"/>
                  </a:lnTo>
                  <a:lnTo>
                    <a:pt x="22742" y="205847"/>
                  </a:lnTo>
                  <a:lnTo>
                    <a:pt x="33967" y="197690"/>
                  </a:lnTo>
                  <a:lnTo>
                    <a:pt x="42546" y="197690"/>
                  </a:lnTo>
                  <a:lnTo>
                    <a:pt x="40909" y="192643"/>
                  </a:lnTo>
                  <a:lnTo>
                    <a:pt x="52134" y="184486"/>
                  </a:lnTo>
                  <a:close/>
                </a:path>
                <a:path w="263525" h="262890">
                  <a:moveTo>
                    <a:pt x="42546" y="197690"/>
                  </a:moveTo>
                  <a:lnTo>
                    <a:pt x="33967" y="197690"/>
                  </a:lnTo>
                  <a:lnTo>
                    <a:pt x="45192" y="205847"/>
                  </a:lnTo>
                  <a:lnTo>
                    <a:pt x="42546" y="197690"/>
                  </a:lnTo>
                  <a:close/>
                </a:path>
                <a:path w="263525" h="262890">
                  <a:moveTo>
                    <a:pt x="33967" y="171293"/>
                  </a:moveTo>
                  <a:lnTo>
                    <a:pt x="29674" y="184486"/>
                  </a:lnTo>
                  <a:lnTo>
                    <a:pt x="38250" y="184486"/>
                  </a:lnTo>
                  <a:lnTo>
                    <a:pt x="33967" y="171293"/>
                  </a:lnTo>
                  <a:close/>
                </a:path>
                <a:path w="263525" h="262890">
                  <a:moveTo>
                    <a:pt x="92908" y="225815"/>
                  </a:moveTo>
                  <a:lnTo>
                    <a:pt x="56574" y="225815"/>
                  </a:lnTo>
                  <a:lnTo>
                    <a:pt x="67798" y="233971"/>
                  </a:lnTo>
                  <a:lnTo>
                    <a:pt x="63505" y="247165"/>
                  </a:lnTo>
                  <a:lnTo>
                    <a:pt x="74741" y="239008"/>
                  </a:lnTo>
                  <a:lnTo>
                    <a:pt x="83311" y="239008"/>
                  </a:lnTo>
                  <a:lnTo>
                    <a:pt x="81672" y="233971"/>
                  </a:lnTo>
                  <a:lnTo>
                    <a:pt x="92908" y="225815"/>
                  </a:lnTo>
                  <a:close/>
                </a:path>
                <a:path w="263525" h="262890">
                  <a:moveTo>
                    <a:pt x="83311" y="239008"/>
                  </a:moveTo>
                  <a:lnTo>
                    <a:pt x="74741" y="239008"/>
                  </a:lnTo>
                  <a:lnTo>
                    <a:pt x="85965" y="247165"/>
                  </a:lnTo>
                  <a:lnTo>
                    <a:pt x="83311" y="239008"/>
                  </a:lnTo>
                  <a:close/>
                </a:path>
                <a:path w="263525" h="262890">
                  <a:moveTo>
                    <a:pt x="74741" y="212611"/>
                  </a:moveTo>
                  <a:lnTo>
                    <a:pt x="70448" y="225815"/>
                  </a:lnTo>
                  <a:lnTo>
                    <a:pt x="79023" y="225815"/>
                  </a:lnTo>
                  <a:lnTo>
                    <a:pt x="74741" y="212611"/>
                  </a:lnTo>
                  <a:close/>
                </a:path>
                <a:path w="263525" h="262890">
                  <a:moveTo>
                    <a:pt x="150058" y="241228"/>
                  </a:moveTo>
                  <a:lnTo>
                    <a:pt x="113724" y="241228"/>
                  </a:lnTo>
                  <a:lnTo>
                    <a:pt x="124949" y="249385"/>
                  </a:lnTo>
                  <a:lnTo>
                    <a:pt x="120666" y="262588"/>
                  </a:lnTo>
                  <a:lnTo>
                    <a:pt x="131891" y="254421"/>
                  </a:lnTo>
                  <a:lnTo>
                    <a:pt x="140471" y="254421"/>
                  </a:lnTo>
                  <a:lnTo>
                    <a:pt x="138833" y="249385"/>
                  </a:lnTo>
                  <a:lnTo>
                    <a:pt x="150058" y="241228"/>
                  </a:lnTo>
                  <a:close/>
                </a:path>
                <a:path w="263525" h="262890">
                  <a:moveTo>
                    <a:pt x="140471" y="254421"/>
                  </a:moveTo>
                  <a:lnTo>
                    <a:pt x="131891" y="254421"/>
                  </a:lnTo>
                  <a:lnTo>
                    <a:pt x="143126" y="262588"/>
                  </a:lnTo>
                  <a:lnTo>
                    <a:pt x="140471" y="254421"/>
                  </a:lnTo>
                  <a:close/>
                </a:path>
                <a:path w="263525" h="262890">
                  <a:moveTo>
                    <a:pt x="131891" y="228024"/>
                  </a:moveTo>
                  <a:lnTo>
                    <a:pt x="127608" y="241228"/>
                  </a:lnTo>
                  <a:lnTo>
                    <a:pt x="136184" y="241228"/>
                  </a:lnTo>
                  <a:lnTo>
                    <a:pt x="131891" y="228024"/>
                  </a:lnTo>
                  <a:close/>
                </a:path>
                <a:path w="263525" h="262890">
                  <a:moveTo>
                    <a:pt x="206381" y="226108"/>
                  </a:moveTo>
                  <a:lnTo>
                    <a:pt x="170047" y="226108"/>
                  </a:lnTo>
                  <a:lnTo>
                    <a:pt x="181271" y="234265"/>
                  </a:lnTo>
                  <a:lnTo>
                    <a:pt x="176978" y="247458"/>
                  </a:lnTo>
                  <a:lnTo>
                    <a:pt x="188214" y="239301"/>
                  </a:lnTo>
                  <a:lnTo>
                    <a:pt x="196784" y="239301"/>
                  </a:lnTo>
                  <a:lnTo>
                    <a:pt x="195145" y="234265"/>
                  </a:lnTo>
                  <a:lnTo>
                    <a:pt x="206381" y="226108"/>
                  </a:lnTo>
                  <a:close/>
                </a:path>
                <a:path w="263525" h="262890">
                  <a:moveTo>
                    <a:pt x="196784" y="239301"/>
                  </a:moveTo>
                  <a:lnTo>
                    <a:pt x="188214" y="239301"/>
                  </a:lnTo>
                  <a:lnTo>
                    <a:pt x="199438" y="247458"/>
                  </a:lnTo>
                  <a:lnTo>
                    <a:pt x="196784" y="239301"/>
                  </a:lnTo>
                  <a:close/>
                </a:path>
                <a:path w="263525" h="262890">
                  <a:moveTo>
                    <a:pt x="188214" y="212904"/>
                  </a:moveTo>
                  <a:lnTo>
                    <a:pt x="183921" y="226108"/>
                  </a:lnTo>
                  <a:lnTo>
                    <a:pt x="192496" y="226108"/>
                  </a:lnTo>
                  <a:lnTo>
                    <a:pt x="188214" y="212904"/>
                  </a:lnTo>
                  <a:close/>
                </a:path>
                <a:path w="263525" h="262890">
                  <a:moveTo>
                    <a:pt x="247981" y="184769"/>
                  </a:moveTo>
                  <a:lnTo>
                    <a:pt x="211648" y="184769"/>
                  </a:lnTo>
                  <a:lnTo>
                    <a:pt x="222883" y="192926"/>
                  </a:lnTo>
                  <a:lnTo>
                    <a:pt x="218590" y="206129"/>
                  </a:lnTo>
                  <a:lnTo>
                    <a:pt x="229814" y="197973"/>
                  </a:lnTo>
                  <a:lnTo>
                    <a:pt x="238398" y="197973"/>
                  </a:lnTo>
                  <a:lnTo>
                    <a:pt x="236757" y="192926"/>
                  </a:lnTo>
                  <a:lnTo>
                    <a:pt x="247981" y="184769"/>
                  </a:lnTo>
                  <a:close/>
                </a:path>
                <a:path w="263525" h="262890">
                  <a:moveTo>
                    <a:pt x="238398" y="197973"/>
                  </a:moveTo>
                  <a:lnTo>
                    <a:pt x="229814" y="197973"/>
                  </a:lnTo>
                  <a:lnTo>
                    <a:pt x="241050" y="206129"/>
                  </a:lnTo>
                  <a:lnTo>
                    <a:pt x="238398" y="197973"/>
                  </a:lnTo>
                  <a:close/>
                </a:path>
                <a:path w="263525" h="262890">
                  <a:moveTo>
                    <a:pt x="229814" y="171575"/>
                  </a:moveTo>
                  <a:lnTo>
                    <a:pt x="225532" y="184769"/>
                  </a:lnTo>
                  <a:lnTo>
                    <a:pt x="234108" y="184769"/>
                  </a:lnTo>
                  <a:lnTo>
                    <a:pt x="229814" y="171575"/>
                  </a:lnTo>
                  <a:close/>
                </a:path>
                <a:path w="263525" h="262890">
                  <a:moveTo>
                    <a:pt x="263457" y="127430"/>
                  </a:moveTo>
                  <a:lnTo>
                    <a:pt x="227123" y="127430"/>
                  </a:lnTo>
                  <a:lnTo>
                    <a:pt x="238348" y="135587"/>
                  </a:lnTo>
                  <a:lnTo>
                    <a:pt x="234055" y="148780"/>
                  </a:lnTo>
                  <a:lnTo>
                    <a:pt x="245290" y="140623"/>
                  </a:lnTo>
                  <a:lnTo>
                    <a:pt x="253861" y="140623"/>
                  </a:lnTo>
                  <a:lnTo>
                    <a:pt x="252222" y="135587"/>
                  </a:lnTo>
                  <a:lnTo>
                    <a:pt x="263457" y="127430"/>
                  </a:lnTo>
                  <a:close/>
                </a:path>
                <a:path w="263525" h="262890">
                  <a:moveTo>
                    <a:pt x="253861" y="140623"/>
                  </a:moveTo>
                  <a:lnTo>
                    <a:pt x="245290" y="140623"/>
                  </a:lnTo>
                  <a:lnTo>
                    <a:pt x="256515" y="148780"/>
                  </a:lnTo>
                  <a:lnTo>
                    <a:pt x="253861" y="140623"/>
                  </a:lnTo>
                  <a:close/>
                </a:path>
                <a:path w="263525" h="262890">
                  <a:moveTo>
                    <a:pt x="245290" y="114226"/>
                  </a:moveTo>
                  <a:lnTo>
                    <a:pt x="240997" y="127430"/>
                  </a:lnTo>
                  <a:lnTo>
                    <a:pt x="249573" y="127430"/>
                  </a:lnTo>
                  <a:lnTo>
                    <a:pt x="245290" y="114226"/>
                  </a:lnTo>
                  <a:close/>
                </a:path>
                <a:path w="263525" h="262890">
                  <a:moveTo>
                    <a:pt x="248044" y="70291"/>
                  </a:moveTo>
                  <a:lnTo>
                    <a:pt x="211710" y="70291"/>
                  </a:lnTo>
                  <a:lnTo>
                    <a:pt x="222946" y="78447"/>
                  </a:lnTo>
                  <a:lnTo>
                    <a:pt x="218653" y="91641"/>
                  </a:lnTo>
                  <a:lnTo>
                    <a:pt x="229877" y="83484"/>
                  </a:lnTo>
                  <a:lnTo>
                    <a:pt x="238454" y="83484"/>
                  </a:lnTo>
                  <a:lnTo>
                    <a:pt x="236820" y="78447"/>
                  </a:lnTo>
                  <a:lnTo>
                    <a:pt x="248044" y="70291"/>
                  </a:lnTo>
                  <a:close/>
                </a:path>
                <a:path w="263525" h="262890">
                  <a:moveTo>
                    <a:pt x="238454" y="83484"/>
                  </a:moveTo>
                  <a:lnTo>
                    <a:pt x="229877" y="83484"/>
                  </a:lnTo>
                  <a:lnTo>
                    <a:pt x="241102" y="91641"/>
                  </a:lnTo>
                  <a:lnTo>
                    <a:pt x="238454" y="83484"/>
                  </a:lnTo>
                  <a:close/>
                </a:path>
                <a:path w="263525" h="262890">
                  <a:moveTo>
                    <a:pt x="229877" y="57087"/>
                  </a:moveTo>
                  <a:lnTo>
                    <a:pt x="225595" y="70291"/>
                  </a:lnTo>
                  <a:lnTo>
                    <a:pt x="234170" y="70291"/>
                  </a:lnTo>
                  <a:lnTo>
                    <a:pt x="229877" y="57087"/>
                  </a:lnTo>
                  <a:close/>
                </a:path>
                <a:path w="263525" h="262890">
                  <a:moveTo>
                    <a:pt x="206423" y="28679"/>
                  </a:moveTo>
                  <a:lnTo>
                    <a:pt x="170089" y="28679"/>
                  </a:lnTo>
                  <a:lnTo>
                    <a:pt x="181324" y="36836"/>
                  </a:lnTo>
                  <a:lnTo>
                    <a:pt x="177031" y="50029"/>
                  </a:lnTo>
                  <a:lnTo>
                    <a:pt x="188256" y="41873"/>
                  </a:lnTo>
                  <a:lnTo>
                    <a:pt x="196837" y="41873"/>
                  </a:lnTo>
                  <a:lnTo>
                    <a:pt x="195198" y="36836"/>
                  </a:lnTo>
                  <a:lnTo>
                    <a:pt x="206423" y="28679"/>
                  </a:lnTo>
                  <a:close/>
                </a:path>
                <a:path w="263525" h="262890">
                  <a:moveTo>
                    <a:pt x="196837" y="41873"/>
                  </a:moveTo>
                  <a:lnTo>
                    <a:pt x="188256" y="41873"/>
                  </a:lnTo>
                  <a:lnTo>
                    <a:pt x="199491" y="50029"/>
                  </a:lnTo>
                  <a:lnTo>
                    <a:pt x="196837" y="41873"/>
                  </a:lnTo>
                  <a:close/>
                </a:path>
                <a:path w="263525" h="262890">
                  <a:moveTo>
                    <a:pt x="188256" y="15475"/>
                  </a:moveTo>
                  <a:lnTo>
                    <a:pt x="183973" y="28679"/>
                  </a:lnTo>
                  <a:lnTo>
                    <a:pt x="192549" y="28679"/>
                  </a:lnTo>
                  <a:lnTo>
                    <a:pt x="188256" y="15475"/>
                  </a:lnTo>
                  <a:close/>
                </a:path>
                <a:path w="263525" h="262890">
                  <a:moveTo>
                    <a:pt x="149922" y="13193"/>
                  </a:moveTo>
                  <a:lnTo>
                    <a:pt x="113588" y="13193"/>
                  </a:lnTo>
                  <a:lnTo>
                    <a:pt x="124812" y="21360"/>
                  </a:lnTo>
                  <a:lnTo>
                    <a:pt x="120530" y="34553"/>
                  </a:lnTo>
                  <a:lnTo>
                    <a:pt x="131755" y="26397"/>
                  </a:lnTo>
                  <a:lnTo>
                    <a:pt x="140332" y="26397"/>
                  </a:lnTo>
                  <a:lnTo>
                    <a:pt x="138697" y="21360"/>
                  </a:lnTo>
                  <a:lnTo>
                    <a:pt x="149922" y="13193"/>
                  </a:lnTo>
                  <a:close/>
                </a:path>
                <a:path w="263525" h="262890">
                  <a:moveTo>
                    <a:pt x="140332" y="26397"/>
                  </a:moveTo>
                  <a:lnTo>
                    <a:pt x="131755" y="26397"/>
                  </a:lnTo>
                  <a:lnTo>
                    <a:pt x="142979" y="34553"/>
                  </a:lnTo>
                  <a:lnTo>
                    <a:pt x="140332" y="26397"/>
                  </a:lnTo>
                  <a:close/>
                </a:path>
                <a:path w="263525" h="262890">
                  <a:moveTo>
                    <a:pt x="131755" y="0"/>
                  </a:moveTo>
                  <a:lnTo>
                    <a:pt x="127462" y="13193"/>
                  </a:lnTo>
                  <a:lnTo>
                    <a:pt x="136048" y="13193"/>
                  </a:lnTo>
                  <a:lnTo>
                    <a:pt x="131755" y="0"/>
                  </a:lnTo>
                  <a:close/>
                </a:path>
                <a:path w="263525" h="262890">
                  <a:moveTo>
                    <a:pt x="92772" y="28606"/>
                  </a:moveTo>
                  <a:lnTo>
                    <a:pt x="56438" y="28606"/>
                  </a:lnTo>
                  <a:lnTo>
                    <a:pt x="67662" y="36763"/>
                  </a:lnTo>
                  <a:lnTo>
                    <a:pt x="63369" y="49956"/>
                  </a:lnTo>
                  <a:lnTo>
                    <a:pt x="74605" y="41799"/>
                  </a:lnTo>
                  <a:lnTo>
                    <a:pt x="83175" y="41799"/>
                  </a:lnTo>
                  <a:lnTo>
                    <a:pt x="81536" y="36763"/>
                  </a:lnTo>
                  <a:lnTo>
                    <a:pt x="92772" y="28606"/>
                  </a:lnTo>
                  <a:close/>
                </a:path>
                <a:path w="263525" h="262890">
                  <a:moveTo>
                    <a:pt x="83175" y="41799"/>
                  </a:moveTo>
                  <a:lnTo>
                    <a:pt x="74605" y="41799"/>
                  </a:lnTo>
                  <a:lnTo>
                    <a:pt x="85829" y="49956"/>
                  </a:lnTo>
                  <a:lnTo>
                    <a:pt x="83175" y="41799"/>
                  </a:lnTo>
                  <a:close/>
                </a:path>
                <a:path w="263525" h="262890">
                  <a:moveTo>
                    <a:pt x="74605" y="15402"/>
                  </a:moveTo>
                  <a:lnTo>
                    <a:pt x="70311" y="28606"/>
                  </a:lnTo>
                  <a:lnTo>
                    <a:pt x="78887" y="28606"/>
                  </a:lnTo>
                  <a:lnTo>
                    <a:pt x="74605" y="15402"/>
                  </a:lnTo>
                  <a:close/>
                </a:path>
                <a:path w="263525" h="262890">
                  <a:moveTo>
                    <a:pt x="52637" y="69432"/>
                  </a:moveTo>
                  <a:lnTo>
                    <a:pt x="16303" y="69432"/>
                  </a:lnTo>
                  <a:lnTo>
                    <a:pt x="27527" y="77589"/>
                  </a:lnTo>
                  <a:lnTo>
                    <a:pt x="23245" y="90793"/>
                  </a:lnTo>
                  <a:lnTo>
                    <a:pt x="34470" y="82636"/>
                  </a:lnTo>
                  <a:lnTo>
                    <a:pt x="43049" y="82636"/>
                  </a:lnTo>
                  <a:lnTo>
                    <a:pt x="41412" y="77589"/>
                  </a:lnTo>
                  <a:lnTo>
                    <a:pt x="52637" y="69432"/>
                  </a:lnTo>
                  <a:close/>
                </a:path>
                <a:path w="263525" h="262890">
                  <a:moveTo>
                    <a:pt x="43049" y="82636"/>
                  </a:moveTo>
                  <a:lnTo>
                    <a:pt x="34470" y="82636"/>
                  </a:lnTo>
                  <a:lnTo>
                    <a:pt x="45694" y="90793"/>
                  </a:lnTo>
                  <a:lnTo>
                    <a:pt x="43049" y="82636"/>
                  </a:lnTo>
                  <a:close/>
                </a:path>
                <a:path w="263525" h="262890">
                  <a:moveTo>
                    <a:pt x="34470" y="56239"/>
                  </a:moveTo>
                  <a:lnTo>
                    <a:pt x="30187" y="69432"/>
                  </a:lnTo>
                  <a:lnTo>
                    <a:pt x="38763" y="69432"/>
                  </a:lnTo>
                  <a:lnTo>
                    <a:pt x="34470" y="56239"/>
                  </a:lnTo>
                  <a:close/>
                </a:path>
              </a:pathLst>
            </a:custGeom>
            <a:solidFill>
              <a:srgbClr val="FFCD02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</p:spTree>
    <p:extLst>
      <p:ext uri="{BB962C8B-B14F-4D97-AF65-F5344CB8AC3E}">
        <p14:creationId xmlns:p14="http://schemas.microsoft.com/office/powerpoint/2010/main" val="914704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5" r:id="rId3"/>
    <p:sldLayoutId id="2147483658" r:id="rId4"/>
    <p:sldLayoutId id="2147483668" r:id="rId5"/>
    <p:sldLayoutId id="2147483662" r:id="rId6"/>
    <p:sldLayoutId id="2147483659" r:id="rId7"/>
    <p:sldLayoutId id="2147483666" r:id="rId8"/>
    <p:sldLayoutId id="2147483660" r:id="rId9"/>
    <p:sldLayoutId id="2147483667" r:id="rId10"/>
    <p:sldLayoutId id="2147483652" r:id="rId11"/>
    <p:sldLayoutId id="2147483653" r:id="rId12"/>
    <p:sldLayoutId id="2147483654" r:id="rId13"/>
    <p:sldLayoutId id="2147483669" r:id="rId14"/>
    <p:sldLayoutId id="2147483661" r:id="rId15"/>
    <p:sldLayoutId id="2147483671" r:id="rId16"/>
    <p:sldLayoutId id="2147483655" r:id="rId17"/>
    <p:sldLayoutId id="2147483672" r:id="rId18"/>
    <p:sldLayoutId id="2147483663" r:id="rId19"/>
    <p:sldLayoutId id="2147483657" r:id="rId20"/>
    <p:sldLayoutId id="2147483664" r:id="rId21"/>
    <p:sldLayoutId id="2147483670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6400" b="1" kern="1200" dirty="0">
          <a:solidFill>
            <a:srgbClr val="00388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388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388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388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88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388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1390C-94B3-8B94-43E4-9BD1066EC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dirty="0"/>
              <a:t>Organisational chart</a:t>
            </a:r>
            <a:endParaRPr lang="en-IE" sz="3600" dirty="0"/>
          </a:p>
        </p:txBody>
      </p:sp>
      <p:graphicFrame>
        <p:nvGraphicFramePr>
          <p:cNvPr id="7" name="SmartArt Placeholder 6">
            <a:extLst>
              <a:ext uri="{FF2B5EF4-FFF2-40B4-BE49-F238E27FC236}">
                <a16:creationId xmlns:a16="http://schemas.microsoft.com/office/drawing/2014/main" id="{E355D4C2-C2D9-26D4-70DA-C92191CED02A}"/>
              </a:ext>
            </a:extLst>
          </p:cNvPr>
          <p:cNvGraphicFramePr>
            <a:graphicFrameLocks noGrp="1"/>
          </p:cNvGraphicFramePr>
          <p:nvPr>
            <p:ph type="dgm" sz="quarter" idx="10"/>
            <p:extLst>
              <p:ext uri="{D42A27DB-BD31-4B8C-83A1-F6EECF244321}">
                <p14:modId xmlns:p14="http://schemas.microsoft.com/office/powerpoint/2010/main" val="1148072825"/>
              </p:ext>
            </p:extLst>
          </p:nvPr>
        </p:nvGraphicFramePr>
        <p:xfrm>
          <a:off x="1220788" y="1779588"/>
          <a:ext cx="9828212" cy="4538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6456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FCA Colours">
      <a:dk1>
        <a:srgbClr val="003882"/>
      </a:dk1>
      <a:lt1>
        <a:srgbClr val="FFFFFF"/>
      </a:lt1>
      <a:dk2>
        <a:srgbClr val="003882"/>
      </a:dk2>
      <a:lt2>
        <a:srgbClr val="D2E8F8"/>
      </a:lt2>
      <a:accent1>
        <a:srgbClr val="003882"/>
      </a:accent1>
      <a:accent2>
        <a:srgbClr val="D2E8F8"/>
      </a:accent2>
      <a:accent3>
        <a:srgbClr val="69B3E7"/>
      </a:accent3>
      <a:accent4>
        <a:srgbClr val="D2E8F8"/>
      </a:accent4>
      <a:accent5>
        <a:srgbClr val="69B3E7"/>
      </a:accent5>
      <a:accent6>
        <a:srgbClr val="D2E8F8"/>
      </a:accent6>
      <a:hlink>
        <a:srgbClr val="69B3E7"/>
      </a:hlink>
      <a:folHlink>
        <a:srgbClr val="FFFFFF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 2025" id="{1F141862-F51F-4FFB-B222-5E0DE893FC76}" vid="{E985EB9C-CEC5-4CDB-ADE2-D2E31A1CC4A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492BCBD9F1664B892B2BE3E99BABEC" ma:contentTypeVersion="13" ma:contentTypeDescription="Create a new document." ma:contentTypeScope="" ma:versionID="2b5bf97c8b3f5e676b7aa95cc45d7687">
  <xsd:schema xmlns:xsd="http://www.w3.org/2001/XMLSchema" xmlns:xs="http://www.w3.org/2001/XMLSchema" xmlns:p="http://schemas.microsoft.com/office/2006/metadata/properties" xmlns:ns2="8b9cdd0e-b771-4de5-8c4c-04f085463186" xmlns:ns3="4047007f-2328-49c5-a067-21f7ce467463" targetNamespace="http://schemas.microsoft.com/office/2006/metadata/properties" ma:root="true" ma:fieldsID="eea1dc1b42beb73ceb73e7d8c28a20df" ns2:_="" ns3:_="">
    <xsd:import namespace="8b9cdd0e-b771-4de5-8c4c-04f085463186"/>
    <xsd:import namespace="4047007f-2328-49c5-a067-21f7ce467463"/>
    <xsd:element name="properties">
      <xsd:complexType>
        <xsd:sequence>
          <xsd:element name="documentManagement">
            <xsd:complexType>
              <xsd:all>
                <xsd:element ref="ns2:MediaServiceBillingMetadata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9cdd0e-b771-4de5-8c4c-04f085463186" elementFormDefault="qualified">
    <xsd:import namespace="http://schemas.microsoft.com/office/2006/documentManagement/types"/>
    <xsd:import namespace="http://schemas.microsoft.com/office/infopath/2007/PartnerControls"/>
    <xsd:element name="MediaServiceBillingMetadata" ma:index="8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3228ae89-18c8-4fff-a295-3246635719f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47007f-2328-49c5-a067-21f7ce46746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75d13c8-5989-47cc-9887-3b49afc29e4e}" ma:internalName="TaxCatchAll" ma:showField="CatchAllData" ma:web="4047007f-2328-49c5-a067-21f7ce46746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047007f-2328-49c5-a067-21f7ce467463" xsi:nil="true"/>
    <lcf76f155ced4ddcb4097134ff3c332f xmlns="8b9cdd0e-b771-4de5-8c4c-04f08546318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FD246B0-3BA9-4CE9-B36B-7EAC20F764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cdd0e-b771-4de5-8c4c-04f085463186"/>
    <ds:schemaRef ds:uri="4047007f-2328-49c5-a067-21f7ce4674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258184-3BAC-475D-8868-7F61CDDF60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E3E4D9-8AA0-4B74-91B6-B08A441A23EB}">
  <ds:schemaRefs>
    <ds:schemaRef ds:uri="8b9cdd0e-b771-4de5-8c4c-04f085463186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4047007f-2328-49c5-a067-21f7ce46746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Template 2025</Template>
  <TotalTime>0</TotalTime>
  <Words>45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Organisational chart</vt:lpstr>
    </vt:vector>
  </TitlesOfParts>
  <Company>European Fisheries Control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ROSENBERGER Laura (EFCA)</dc:creator>
  <cp:lastModifiedBy>HUARTE MELGAR Beatriz (EFCA)</cp:lastModifiedBy>
  <cp:revision>1</cp:revision>
  <dcterms:created xsi:type="dcterms:W3CDTF">2025-05-06T13:49:01Z</dcterms:created>
  <dcterms:modified xsi:type="dcterms:W3CDTF">2025-10-28T14:11:53Z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0x01010084492BCBD9F1664B892B2BE3E99BABEC</vt:lpwstr>
  </property>
  <property fmtid="{D5CDD505-2E9C-101B-9397-08002B2CF9AE}" pid="3" name="_dlc_DocIdItemGuid">
    <vt:lpwstr>1b6d533b-7207-489a-be9d-0dc4f85eca83</vt:lpwstr>
  </property>
  <property fmtid="{D5CDD505-2E9C-101B-9397-08002B2CF9AE}" pid="4" name="Order">
    <vt:r8>519000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MediaServiceImageTags">
    <vt:lpwstr/>
  </property>
</Properties>
</file>